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9" r:id="rId3"/>
    <p:sldId id="280" r:id="rId4"/>
    <p:sldId id="281" r:id="rId5"/>
    <p:sldId id="304" r:id="rId6"/>
    <p:sldId id="321" r:id="rId7"/>
    <p:sldId id="283" r:id="rId8"/>
    <p:sldId id="307" r:id="rId9"/>
    <p:sldId id="306" r:id="rId10"/>
    <p:sldId id="308" r:id="rId11"/>
    <p:sldId id="265" r:id="rId12"/>
    <p:sldId id="322" r:id="rId13"/>
    <p:sldId id="310" r:id="rId14"/>
    <p:sldId id="267" r:id="rId15"/>
    <p:sldId id="268" r:id="rId16"/>
    <p:sldId id="269" r:id="rId17"/>
    <p:sldId id="270" r:id="rId18"/>
    <p:sldId id="309" r:id="rId19"/>
    <p:sldId id="311" r:id="rId20"/>
    <p:sldId id="312" r:id="rId21"/>
    <p:sldId id="313" r:id="rId22"/>
    <p:sldId id="314" r:id="rId23"/>
    <p:sldId id="316" r:id="rId24"/>
    <p:sldId id="317" r:id="rId25"/>
    <p:sldId id="318" r:id="rId26"/>
    <p:sldId id="319" r:id="rId27"/>
    <p:sldId id="320" r:id="rId28"/>
    <p:sldId id="323" r:id="rId29"/>
    <p:sldId id="326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2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8DF06-91E8-4EE7-8CD3-05E40B804AA5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02ED0-3DC5-4761-802F-A0804A9333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6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37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FUNSCRAF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2ED0-3DC5-4761-802F-A0804A933322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48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WILD GAME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2ED0-3DC5-4761-802F-A0804A93332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50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WILD GAME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2ED0-3DC5-4761-802F-A0804A93332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432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WILD GAME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2ED0-3DC5-4761-802F-A0804A93332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6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KID VIDEO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2ED0-3DC5-4761-802F-A0804A93332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62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1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4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6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27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32" y="6317673"/>
            <a:ext cx="2881744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5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1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5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7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2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6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0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A2042-5088-421D-9803-6DAF2677BC34}" type="datetimeFigureOut">
              <a:rPr lang="zh-CN" altLang="en-US" smtClean="0"/>
              <a:t>2018/7/29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9154C-C28D-4BEA-8397-AA36A7167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39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g"/><Relationship Id="rId2" Type="http://schemas.openxmlformats.org/officeDocument/2006/relationships/tags" Target="../tags/tag2.xml"/><Relationship Id="rId16" Type="http://schemas.openxmlformats.org/officeDocument/2006/relationships/image" Target="../media/image52.jpeg"/><Relationship Id="rId1" Type="http://schemas.openxmlformats.org/officeDocument/2006/relationships/tags" Target="../tags/tag1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31305E-3C84-4B09-8230-79EFAE4212E4}"/>
              </a:ext>
            </a:extLst>
          </p:cNvPr>
          <p:cNvGrpSpPr/>
          <p:nvPr/>
        </p:nvGrpSpPr>
        <p:grpSpPr>
          <a:xfrm>
            <a:off x="1045928" y="159377"/>
            <a:ext cx="5264713" cy="1775204"/>
            <a:chOff x="1045928" y="159377"/>
            <a:chExt cx="5264713" cy="1775204"/>
          </a:xfrm>
        </p:grpSpPr>
        <p:sp>
          <p:nvSpPr>
            <p:cNvPr id="6" name="文本框 5"/>
            <p:cNvSpPr txBox="1"/>
            <p:nvPr/>
          </p:nvSpPr>
          <p:spPr>
            <a:xfrm>
              <a:off x="1045928" y="159377"/>
              <a:ext cx="48354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   </a:t>
              </a:r>
              <a:r>
                <a:rPr lang="en-US" altLang="zh-CN" sz="48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LCCC 2018 VBS</a:t>
              </a:r>
              <a:endParaRPr lang="zh-CN" alt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47199" y="918918"/>
              <a:ext cx="46634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   </a:t>
              </a:r>
              <a:r>
                <a:rPr lang="en-US" altLang="zh-CN" sz="4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July 23-27</a:t>
              </a:r>
              <a:endParaRPr lang="zh-CN" alt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1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3D9E43A-BA86-448E-A7B8-CB580F9AB450}"/>
              </a:ext>
            </a:extLst>
          </p:cNvPr>
          <p:cNvGrpSpPr/>
          <p:nvPr/>
        </p:nvGrpSpPr>
        <p:grpSpPr>
          <a:xfrm>
            <a:off x="852048" y="2754246"/>
            <a:ext cx="10570351" cy="1671011"/>
            <a:chOff x="852048" y="2754246"/>
            <a:chExt cx="10570351" cy="1671011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C584FC96-6FDF-4C66-B304-0CE87EA0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324" y="2756842"/>
              <a:ext cx="2482231" cy="1656113"/>
            </a:xfrm>
            <a:prstGeom prst="flowChartAlternateProcess">
              <a:avLst/>
            </a:prstGeom>
          </p:spPr>
        </p:pic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A12CE5CE-91BF-405B-8EBC-07C0C6B6B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8022" y="2769143"/>
              <a:ext cx="2814377" cy="1580888"/>
            </a:xfrm>
            <a:prstGeom prst="flowChartAlternateProcess">
              <a:avLst/>
            </a:prstGeom>
          </p:spPr>
        </p:pic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EFBCA83E-6280-4481-962F-20E526223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48" y="2769143"/>
              <a:ext cx="2664618" cy="1656114"/>
            </a:xfrm>
            <a:prstGeom prst="flowChartAlternateProcess">
              <a:avLst/>
            </a:prstGeom>
          </p:spPr>
        </p:pic>
        <p:pic>
          <p:nvPicPr>
            <p:cNvPr id="5" name="图片 15">
              <a:extLst>
                <a:ext uri="{FF2B5EF4-FFF2-40B4-BE49-F238E27FC236}">
                  <a16:creationId xmlns:a16="http://schemas.microsoft.com/office/drawing/2014/main" id="{A66C9F8A-8201-488E-A3E5-33E256200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626" y="2754246"/>
              <a:ext cx="2482231" cy="1656114"/>
            </a:xfrm>
            <a:prstGeom prst="flowChartAlternateProcess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3C7239-F713-4397-A497-762969745048}"/>
              </a:ext>
            </a:extLst>
          </p:cNvPr>
          <p:cNvGrpSpPr/>
          <p:nvPr/>
        </p:nvGrpSpPr>
        <p:grpSpPr>
          <a:xfrm>
            <a:off x="1443584" y="4482012"/>
            <a:ext cx="10816777" cy="2437113"/>
            <a:chOff x="1443584" y="4482012"/>
            <a:chExt cx="10816777" cy="2437113"/>
          </a:xfrm>
        </p:grpSpPr>
        <p:sp>
          <p:nvSpPr>
            <p:cNvPr id="26" name="任意多边形 45">
              <a:extLst>
                <a:ext uri="{FF2B5EF4-FFF2-40B4-BE49-F238E27FC236}">
                  <a16:creationId xmlns:a16="http://schemas.microsoft.com/office/drawing/2014/main" id="{671A7814-5B72-498D-9DF5-94AB19B42DC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H="1" flipV="1">
              <a:off x="5633416" y="292180"/>
              <a:ext cx="2437113" cy="10816777"/>
            </a:xfrm>
            <a:custGeom>
              <a:avLst/>
              <a:gdLst>
                <a:gd name="connsiteX0" fmla="*/ 1907781 w 2149081"/>
                <a:gd name="connsiteY0" fmla="*/ 414975 h 9144002"/>
                <a:gd name="connsiteX1" fmla="*/ 1934769 w 2149081"/>
                <a:gd name="connsiteY1" fmla="*/ 441963 h 9144002"/>
                <a:gd name="connsiteX2" fmla="*/ 2042718 w 2149081"/>
                <a:gd name="connsiteY2" fmla="*/ 441963 h 9144002"/>
                <a:gd name="connsiteX3" fmla="*/ 2069706 w 2149081"/>
                <a:gd name="connsiteY3" fmla="*/ 414975 h 9144002"/>
                <a:gd name="connsiteX4" fmla="*/ 2069706 w 2149081"/>
                <a:gd name="connsiteY4" fmla="*/ 307025 h 9144002"/>
                <a:gd name="connsiteX5" fmla="*/ 2042718 w 2149081"/>
                <a:gd name="connsiteY5" fmla="*/ 280037 h 9144002"/>
                <a:gd name="connsiteX6" fmla="*/ 1934769 w 2149081"/>
                <a:gd name="connsiteY6" fmla="*/ 280037 h 9144002"/>
                <a:gd name="connsiteX7" fmla="*/ 1907781 w 2149081"/>
                <a:gd name="connsiteY7" fmla="*/ 307025 h 9144002"/>
                <a:gd name="connsiteX8" fmla="*/ 1907781 w 2149081"/>
                <a:gd name="connsiteY8" fmla="*/ 749302 h 9144002"/>
                <a:gd name="connsiteX9" fmla="*/ 1934769 w 2149081"/>
                <a:gd name="connsiteY9" fmla="*/ 776290 h 9144002"/>
                <a:gd name="connsiteX10" fmla="*/ 2042718 w 2149081"/>
                <a:gd name="connsiteY10" fmla="*/ 776290 h 9144002"/>
                <a:gd name="connsiteX11" fmla="*/ 2069706 w 2149081"/>
                <a:gd name="connsiteY11" fmla="*/ 749302 h 9144002"/>
                <a:gd name="connsiteX12" fmla="*/ 2069706 w 2149081"/>
                <a:gd name="connsiteY12" fmla="*/ 641353 h 9144002"/>
                <a:gd name="connsiteX13" fmla="*/ 2042718 w 2149081"/>
                <a:gd name="connsiteY13" fmla="*/ 614365 h 9144002"/>
                <a:gd name="connsiteX14" fmla="*/ 1934769 w 2149081"/>
                <a:gd name="connsiteY14" fmla="*/ 614365 h 9144002"/>
                <a:gd name="connsiteX15" fmla="*/ 1907781 w 2149081"/>
                <a:gd name="connsiteY15" fmla="*/ 641353 h 9144002"/>
                <a:gd name="connsiteX16" fmla="*/ 1907781 w 2149081"/>
                <a:gd name="connsiteY16" fmla="*/ 1083631 h 9144002"/>
                <a:gd name="connsiteX17" fmla="*/ 1934769 w 2149081"/>
                <a:gd name="connsiteY17" fmla="*/ 1110618 h 9144002"/>
                <a:gd name="connsiteX18" fmla="*/ 2042718 w 2149081"/>
                <a:gd name="connsiteY18" fmla="*/ 1110618 h 9144002"/>
                <a:gd name="connsiteX19" fmla="*/ 2069706 w 2149081"/>
                <a:gd name="connsiteY19" fmla="*/ 1083631 h 9144002"/>
                <a:gd name="connsiteX20" fmla="*/ 2069706 w 2149081"/>
                <a:gd name="connsiteY20" fmla="*/ 975681 h 9144002"/>
                <a:gd name="connsiteX21" fmla="*/ 2042718 w 2149081"/>
                <a:gd name="connsiteY21" fmla="*/ 948693 h 9144002"/>
                <a:gd name="connsiteX22" fmla="*/ 1934769 w 2149081"/>
                <a:gd name="connsiteY22" fmla="*/ 948693 h 9144002"/>
                <a:gd name="connsiteX23" fmla="*/ 1907781 w 2149081"/>
                <a:gd name="connsiteY23" fmla="*/ 975681 h 9144002"/>
                <a:gd name="connsiteX24" fmla="*/ 1907781 w 2149081"/>
                <a:gd name="connsiteY24" fmla="*/ 1417958 h 9144002"/>
                <a:gd name="connsiteX25" fmla="*/ 1934769 w 2149081"/>
                <a:gd name="connsiteY25" fmla="*/ 1444947 h 9144002"/>
                <a:gd name="connsiteX26" fmla="*/ 2042718 w 2149081"/>
                <a:gd name="connsiteY26" fmla="*/ 1444947 h 9144002"/>
                <a:gd name="connsiteX27" fmla="*/ 2069706 w 2149081"/>
                <a:gd name="connsiteY27" fmla="*/ 1417958 h 9144002"/>
                <a:gd name="connsiteX28" fmla="*/ 2069706 w 2149081"/>
                <a:gd name="connsiteY28" fmla="*/ 1310009 h 9144002"/>
                <a:gd name="connsiteX29" fmla="*/ 2042718 w 2149081"/>
                <a:gd name="connsiteY29" fmla="*/ 1283022 h 9144002"/>
                <a:gd name="connsiteX30" fmla="*/ 1934769 w 2149081"/>
                <a:gd name="connsiteY30" fmla="*/ 1283022 h 9144002"/>
                <a:gd name="connsiteX31" fmla="*/ 1907781 w 2149081"/>
                <a:gd name="connsiteY31" fmla="*/ 1310009 h 9144002"/>
                <a:gd name="connsiteX32" fmla="*/ 1907781 w 2149081"/>
                <a:gd name="connsiteY32" fmla="*/ 1752287 h 9144002"/>
                <a:gd name="connsiteX33" fmla="*/ 1934769 w 2149081"/>
                <a:gd name="connsiteY33" fmla="*/ 1779275 h 9144002"/>
                <a:gd name="connsiteX34" fmla="*/ 2042718 w 2149081"/>
                <a:gd name="connsiteY34" fmla="*/ 1779275 h 9144002"/>
                <a:gd name="connsiteX35" fmla="*/ 2069706 w 2149081"/>
                <a:gd name="connsiteY35" fmla="*/ 1752287 h 9144002"/>
                <a:gd name="connsiteX36" fmla="*/ 2069706 w 2149081"/>
                <a:gd name="connsiteY36" fmla="*/ 1644336 h 9144002"/>
                <a:gd name="connsiteX37" fmla="*/ 2042718 w 2149081"/>
                <a:gd name="connsiteY37" fmla="*/ 1617348 h 9144002"/>
                <a:gd name="connsiteX38" fmla="*/ 1934769 w 2149081"/>
                <a:gd name="connsiteY38" fmla="*/ 1617348 h 9144002"/>
                <a:gd name="connsiteX39" fmla="*/ 1907781 w 2149081"/>
                <a:gd name="connsiteY39" fmla="*/ 1644336 h 9144002"/>
                <a:gd name="connsiteX40" fmla="*/ 1907781 w 2149081"/>
                <a:gd name="connsiteY40" fmla="*/ 2086613 h 9144002"/>
                <a:gd name="connsiteX41" fmla="*/ 1934769 w 2149081"/>
                <a:gd name="connsiteY41" fmla="*/ 2113601 h 9144002"/>
                <a:gd name="connsiteX42" fmla="*/ 2042718 w 2149081"/>
                <a:gd name="connsiteY42" fmla="*/ 2113601 h 9144002"/>
                <a:gd name="connsiteX43" fmla="*/ 2069706 w 2149081"/>
                <a:gd name="connsiteY43" fmla="*/ 2086613 h 9144002"/>
                <a:gd name="connsiteX44" fmla="*/ 2069706 w 2149081"/>
                <a:gd name="connsiteY44" fmla="*/ 1978664 h 9144002"/>
                <a:gd name="connsiteX45" fmla="*/ 2042718 w 2149081"/>
                <a:gd name="connsiteY45" fmla="*/ 1951675 h 9144002"/>
                <a:gd name="connsiteX46" fmla="*/ 1934769 w 2149081"/>
                <a:gd name="connsiteY46" fmla="*/ 1951675 h 9144002"/>
                <a:gd name="connsiteX47" fmla="*/ 1907781 w 2149081"/>
                <a:gd name="connsiteY47" fmla="*/ 1978664 h 9144002"/>
                <a:gd name="connsiteX48" fmla="*/ 1907781 w 2149081"/>
                <a:gd name="connsiteY48" fmla="*/ 2420941 h 9144002"/>
                <a:gd name="connsiteX49" fmla="*/ 1934769 w 2149081"/>
                <a:gd name="connsiteY49" fmla="*/ 2447929 h 9144002"/>
                <a:gd name="connsiteX50" fmla="*/ 2042718 w 2149081"/>
                <a:gd name="connsiteY50" fmla="*/ 2447929 h 9144002"/>
                <a:gd name="connsiteX51" fmla="*/ 2069706 w 2149081"/>
                <a:gd name="connsiteY51" fmla="*/ 2420941 h 9144002"/>
                <a:gd name="connsiteX52" fmla="*/ 2069706 w 2149081"/>
                <a:gd name="connsiteY52" fmla="*/ 2312993 h 9144002"/>
                <a:gd name="connsiteX53" fmla="*/ 2042718 w 2149081"/>
                <a:gd name="connsiteY53" fmla="*/ 2286005 h 9144002"/>
                <a:gd name="connsiteX54" fmla="*/ 2042720 w 2149081"/>
                <a:gd name="connsiteY54" fmla="*/ 2286005 h 9144002"/>
                <a:gd name="connsiteX55" fmla="*/ 2042718 w 2149081"/>
                <a:gd name="connsiteY55" fmla="*/ 2286004 h 9144002"/>
                <a:gd name="connsiteX56" fmla="*/ 1934769 w 2149081"/>
                <a:gd name="connsiteY56" fmla="*/ 2286004 h 9144002"/>
                <a:gd name="connsiteX57" fmla="*/ 1934766 w 2149081"/>
                <a:gd name="connsiteY57" fmla="*/ 2286005 h 9144002"/>
                <a:gd name="connsiteX58" fmla="*/ 1934769 w 2149081"/>
                <a:gd name="connsiteY58" fmla="*/ 2286005 h 9144002"/>
                <a:gd name="connsiteX59" fmla="*/ 1907781 w 2149081"/>
                <a:gd name="connsiteY59" fmla="*/ 2312993 h 9144002"/>
                <a:gd name="connsiteX60" fmla="*/ 1907781 w 2149081"/>
                <a:gd name="connsiteY60" fmla="*/ 2755266 h 9144002"/>
                <a:gd name="connsiteX61" fmla="*/ 1934769 w 2149081"/>
                <a:gd name="connsiteY61" fmla="*/ 2782254 h 9144002"/>
                <a:gd name="connsiteX62" fmla="*/ 2042718 w 2149081"/>
                <a:gd name="connsiteY62" fmla="*/ 2782254 h 9144002"/>
                <a:gd name="connsiteX63" fmla="*/ 2069706 w 2149081"/>
                <a:gd name="connsiteY63" fmla="*/ 2755266 h 9144002"/>
                <a:gd name="connsiteX64" fmla="*/ 2069706 w 2149081"/>
                <a:gd name="connsiteY64" fmla="*/ 2647321 h 9144002"/>
                <a:gd name="connsiteX65" fmla="*/ 2042718 w 2149081"/>
                <a:gd name="connsiteY65" fmla="*/ 2620333 h 9144002"/>
                <a:gd name="connsiteX66" fmla="*/ 1934769 w 2149081"/>
                <a:gd name="connsiteY66" fmla="*/ 2620333 h 9144002"/>
                <a:gd name="connsiteX67" fmla="*/ 1907781 w 2149081"/>
                <a:gd name="connsiteY67" fmla="*/ 2647321 h 9144002"/>
                <a:gd name="connsiteX68" fmla="*/ 1907781 w 2149081"/>
                <a:gd name="connsiteY68" fmla="*/ 3089594 h 9144002"/>
                <a:gd name="connsiteX69" fmla="*/ 1934769 w 2149081"/>
                <a:gd name="connsiteY69" fmla="*/ 3116582 h 9144002"/>
                <a:gd name="connsiteX70" fmla="*/ 2042718 w 2149081"/>
                <a:gd name="connsiteY70" fmla="*/ 3116582 h 9144002"/>
                <a:gd name="connsiteX71" fmla="*/ 2069706 w 2149081"/>
                <a:gd name="connsiteY71" fmla="*/ 3089594 h 9144002"/>
                <a:gd name="connsiteX72" fmla="*/ 2069706 w 2149081"/>
                <a:gd name="connsiteY72" fmla="*/ 2981649 h 9144002"/>
                <a:gd name="connsiteX73" fmla="*/ 2042718 w 2149081"/>
                <a:gd name="connsiteY73" fmla="*/ 2954661 h 9144002"/>
                <a:gd name="connsiteX74" fmla="*/ 1934769 w 2149081"/>
                <a:gd name="connsiteY74" fmla="*/ 2954661 h 9144002"/>
                <a:gd name="connsiteX75" fmla="*/ 1907781 w 2149081"/>
                <a:gd name="connsiteY75" fmla="*/ 2981649 h 9144002"/>
                <a:gd name="connsiteX76" fmla="*/ 1907781 w 2149081"/>
                <a:gd name="connsiteY76" fmla="*/ 3423922 h 9144002"/>
                <a:gd name="connsiteX77" fmla="*/ 1934769 w 2149081"/>
                <a:gd name="connsiteY77" fmla="*/ 3450910 h 9144002"/>
                <a:gd name="connsiteX78" fmla="*/ 2042718 w 2149081"/>
                <a:gd name="connsiteY78" fmla="*/ 3450910 h 9144002"/>
                <a:gd name="connsiteX79" fmla="*/ 2069706 w 2149081"/>
                <a:gd name="connsiteY79" fmla="*/ 3423922 h 9144002"/>
                <a:gd name="connsiteX80" fmla="*/ 2069706 w 2149081"/>
                <a:gd name="connsiteY80" fmla="*/ 3315977 h 9144002"/>
                <a:gd name="connsiteX81" fmla="*/ 2042718 w 2149081"/>
                <a:gd name="connsiteY81" fmla="*/ 3288989 h 9144002"/>
                <a:gd name="connsiteX82" fmla="*/ 1934769 w 2149081"/>
                <a:gd name="connsiteY82" fmla="*/ 3288989 h 9144002"/>
                <a:gd name="connsiteX83" fmla="*/ 1907781 w 2149081"/>
                <a:gd name="connsiteY83" fmla="*/ 3315977 h 9144002"/>
                <a:gd name="connsiteX84" fmla="*/ 1907781 w 2149081"/>
                <a:gd name="connsiteY84" fmla="*/ 3758250 h 9144002"/>
                <a:gd name="connsiteX85" fmla="*/ 1934769 w 2149081"/>
                <a:gd name="connsiteY85" fmla="*/ 3785238 h 9144002"/>
                <a:gd name="connsiteX86" fmla="*/ 2042718 w 2149081"/>
                <a:gd name="connsiteY86" fmla="*/ 3785238 h 9144002"/>
                <a:gd name="connsiteX87" fmla="*/ 2069706 w 2149081"/>
                <a:gd name="connsiteY87" fmla="*/ 3758250 h 9144002"/>
                <a:gd name="connsiteX88" fmla="*/ 2069706 w 2149081"/>
                <a:gd name="connsiteY88" fmla="*/ 3650305 h 9144002"/>
                <a:gd name="connsiteX89" fmla="*/ 2042718 w 2149081"/>
                <a:gd name="connsiteY89" fmla="*/ 3623317 h 9144002"/>
                <a:gd name="connsiteX90" fmla="*/ 1934769 w 2149081"/>
                <a:gd name="connsiteY90" fmla="*/ 3623317 h 9144002"/>
                <a:gd name="connsiteX91" fmla="*/ 1907781 w 2149081"/>
                <a:gd name="connsiteY91" fmla="*/ 3650305 h 9144002"/>
                <a:gd name="connsiteX92" fmla="*/ 1907781 w 2149081"/>
                <a:gd name="connsiteY92" fmla="*/ 4092578 h 9144002"/>
                <a:gd name="connsiteX93" fmla="*/ 1934769 w 2149081"/>
                <a:gd name="connsiteY93" fmla="*/ 4119566 h 9144002"/>
                <a:gd name="connsiteX94" fmla="*/ 2042718 w 2149081"/>
                <a:gd name="connsiteY94" fmla="*/ 4119566 h 9144002"/>
                <a:gd name="connsiteX95" fmla="*/ 2069706 w 2149081"/>
                <a:gd name="connsiteY95" fmla="*/ 4092578 h 9144002"/>
                <a:gd name="connsiteX96" fmla="*/ 2069706 w 2149081"/>
                <a:gd name="connsiteY96" fmla="*/ 3984633 h 9144002"/>
                <a:gd name="connsiteX97" fmla="*/ 2042718 w 2149081"/>
                <a:gd name="connsiteY97" fmla="*/ 3957645 h 9144002"/>
                <a:gd name="connsiteX98" fmla="*/ 1934769 w 2149081"/>
                <a:gd name="connsiteY98" fmla="*/ 3957645 h 9144002"/>
                <a:gd name="connsiteX99" fmla="*/ 1907781 w 2149081"/>
                <a:gd name="connsiteY99" fmla="*/ 3984633 h 9144002"/>
                <a:gd name="connsiteX100" fmla="*/ 1907781 w 2149081"/>
                <a:gd name="connsiteY100" fmla="*/ 4426906 h 9144002"/>
                <a:gd name="connsiteX101" fmla="*/ 1934769 w 2149081"/>
                <a:gd name="connsiteY101" fmla="*/ 4453894 h 9144002"/>
                <a:gd name="connsiteX102" fmla="*/ 2042718 w 2149081"/>
                <a:gd name="connsiteY102" fmla="*/ 4453894 h 9144002"/>
                <a:gd name="connsiteX103" fmla="*/ 2069706 w 2149081"/>
                <a:gd name="connsiteY103" fmla="*/ 4426906 h 9144002"/>
                <a:gd name="connsiteX104" fmla="*/ 2069706 w 2149081"/>
                <a:gd name="connsiteY104" fmla="*/ 4318961 h 9144002"/>
                <a:gd name="connsiteX105" fmla="*/ 2042718 w 2149081"/>
                <a:gd name="connsiteY105" fmla="*/ 4291974 h 9144002"/>
                <a:gd name="connsiteX106" fmla="*/ 1934769 w 2149081"/>
                <a:gd name="connsiteY106" fmla="*/ 4291974 h 9144002"/>
                <a:gd name="connsiteX107" fmla="*/ 1907781 w 2149081"/>
                <a:gd name="connsiteY107" fmla="*/ 4318961 h 9144002"/>
                <a:gd name="connsiteX108" fmla="*/ 1907781 w 2149081"/>
                <a:gd name="connsiteY108" fmla="*/ 4761234 h 9144002"/>
                <a:gd name="connsiteX109" fmla="*/ 1934769 w 2149081"/>
                <a:gd name="connsiteY109" fmla="*/ 4788222 h 9144002"/>
                <a:gd name="connsiteX110" fmla="*/ 2042718 w 2149081"/>
                <a:gd name="connsiteY110" fmla="*/ 4788222 h 9144002"/>
                <a:gd name="connsiteX111" fmla="*/ 2069706 w 2149081"/>
                <a:gd name="connsiteY111" fmla="*/ 4761234 h 9144002"/>
                <a:gd name="connsiteX112" fmla="*/ 2069706 w 2149081"/>
                <a:gd name="connsiteY112" fmla="*/ 4653288 h 9144002"/>
                <a:gd name="connsiteX113" fmla="*/ 2042718 w 2149081"/>
                <a:gd name="connsiteY113" fmla="*/ 4626300 h 9144002"/>
                <a:gd name="connsiteX114" fmla="*/ 1934769 w 2149081"/>
                <a:gd name="connsiteY114" fmla="*/ 4626300 h 9144002"/>
                <a:gd name="connsiteX115" fmla="*/ 1907781 w 2149081"/>
                <a:gd name="connsiteY115" fmla="*/ 4653288 h 9144002"/>
                <a:gd name="connsiteX116" fmla="*/ 1907781 w 2149081"/>
                <a:gd name="connsiteY116" fmla="*/ 5095562 h 9144002"/>
                <a:gd name="connsiteX117" fmla="*/ 1934769 w 2149081"/>
                <a:gd name="connsiteY117" fmla="*/ 5122550 h 9144002"/>
                <a:gd name="connsiteX118" fmla="*/ 2042718 w 2149081"/>
                <a:gd name="connsiteY118" fmla="*/ 5122550 h 9144002"/>
                <a:gd name="connsiteX119" fmla="*/ 2069706 w 2149081"/>
                <a:gd name="connsiteY119" fmla="*/ 5095562 h 9144002"/>
                <a:gd name="connsiteX120" fmla="*/ 2069706 w 2149081"/>
                <a:gd name="connsiteY120" fmla="*/ 4987616 h 9144002"/>
                <a:gd name="connsiteX121" fmla="*/ 2042718 w 2149081"/>
                <a:gd name="connsiteY121" fmla="*/ 4960627 h 9144002"/>
                <a:gd name="connsiteX122" fmla="*/ 1934769 w 2149081"/>
                <a:gd name="connsiteY122" fmla="*/ 4960627 h 9144002"/>
                <a:gd name="connsiteX123" fmla="*/ 1907781 w 2149081"/>
                <a:gd name="connsiteY123" fmla="*/ 4987616 h 9144002"/>
                <a:gd name="connsiteX124" fmla="*/ 1907781 w 2149081"/>
                <a:gd name="connsiteY124" fmla="*/ 5429890 h 9144002"/>
                <a:gd name="connsiteX125" fmla="*/ 1934769 w 2149081"/>
                <a:gd name="connsiteY125" fmla="*/ 5456878 h 9144002"/>
                <a:gd name="connsiteX126" fmla="*/ 2042718 w 2149081"/>
                <a:gd name="connsiteY126" fmla="*/ 5456878 h 9144002"/>
                <a:gd name="connsiteX127" fmla="*/ 2069706 w 2149081"/>
                <a:gd name="connsiteY127" fmla="*/ 5429890 h 9144002"/>
                <a:gd name="connsiteX128" fmla="*/ 2069706 w 2149081"/>
                <a:gd name="connsiteY128" fmla="*/ 5321944 h 9144002"/>
                <a:gd name="connsiteX129" fmla="*/ 2042718 w 2149081"/>
                <a:gd name="connsiteY129" fmla="*/ 5294956 h 9144002"/>
                <a:gd name="connsiteX130" fmla="*/ 1934769 w 2149081"/>
                <a:gd name="connsiteY130" fmla="*/ 5294956 h 9144002"/>
                <a:gd name="connsiteX131" fmla="*/ 1907781 w 2149081"/>
                <a:gd name="connsiteY131" fmla="*/ 5321944 h 9144002"/>
                <a:gd name="connsiteX132" fmla="*/ 1907781 w 2149081"/>
                <a:gd name="connsiteY132" fmla="*/ 5764218 h 9144002"/>
                <a:gd name="connsiteX133" fmla="*/ 1934769 w 2149081"/>
                <a:gd name="connsiteY133" fmla="*/ 5791206 h 9144002"/>
                <a:gd name="connsiteX134" fmla="*/ 2042718 w 2149081"/>
                <a:gd name="connsiteY134" fmla="*/ 5791206 h 9144002"/>
                <a:gd name="connsiteX135" fmla="*/ 2069706 w 2149081"/>
                <a:gd name="connsiteY135" fmla="*/ 5764218 h 9144002"/>
                <a:gd name="connsiteX136" fmla="*/ 2069706 w 2149081"/>
                <a:gd name="connsiteY136" fmla="*/ 5656272 h 9144002"/>
                <a:gd name="connsiteX137" fmla="*/ 2042718 w 2149081"/>
                <a:gd name="connsiteY137" fmla="*/ 5629282 h 9144002"/>
                <a:gd name="connsiteX138" fmla="*/ 1934769 w 2149081"/>
                <a:gd name="connsiteY138" fmla="*/ 5629282 h 9144002"/>
                <a:gd name="connsiteX139" fmla="*/ 1907781 w 2149081"/>
                <a:gd name="connsiteY139" fmla="*/ 5656272 h 9144002"/>
                <a:gd name="connsiteX140" fmla="*/ 1907781 w 2149081"/>
                <a:gd name="connsiteY140" fmla="*/ 6098536 h 9144002"/>
                <a:gd name="connsiteX141" fmla="*/ 1934769 w 2149081"/>
                <a:gd name="connsiteY141" fmla="*/ 6125524 h 9144002"/>
                <a:gd name="connsiteX142" fmla="*/ 2042718 w 2149081"/>
                <a:gd name="connsiteY142" fmla="*/ 6125524 h 9144002"/>
                <a:gd name="connsiteX143" fmla="*/ 2069706 w 2149081"/>
                <a:gd name="connsiteY143" fmla="*/ 6098536 h 9144002"/>
                <a:gd name="connsiteX144" fmla="*/ 2069706 w 2149081"/>
                <a:gd name="connsiteY144" fmla="*/ 5990597 h 9144002"/>
                <a:gd name="connsiteX145" fmla="*/ 2042718 w 2149081"/>
                <a:gd name="connsiteY145" fmla="*/ 5963609 h 9144002"/>
                <a:gd name="connsiteX146" fmla="*/ 1934769 w 2149081"/>
                <a:gd name="connsiteY146" fmla="*/ 5963609 h 9144002"/>
                <a:gd name="connsiteX147" fmla="*/ 1907781 w 2149081"/>
                <a:gd name="connsiteY147" fmla="*/ 5990597 h 9144002"/>
                <a:gd name="connsiteX148" fmla="*/ 1907781 w 2149081"/>
                <a:gd name="connsiteY148" fmla="*/ 6432874 h 9144002"/>
                <a:gd name="connsiteX149" fmla="*/ 1934769 w 2149081"/>
                <a:gd name="connsiteY149" fmla="*/ 6459862 h 9144002"/>
                <a:gd name="connsiteX150" fmla="*/ 2042718 w 2149081"/>
                <a:gd name="connsiteY150" fmla="*/ 6459862 h 9144002"/>
                <a:gd name="connsiteX151" fmla="*/ 2069706 w 2149081"/>
                <a:gd name="connsiteY151" fmla="*/ 6432874 h 9144002"/>
                <a:gd name="connsiteX152" fmla="*/ 2069706 w 2149081"/>
                <a:gd name="connsiteY152" fmla="*/ 6324925 h 9144002"/>
                <a:gd name="connsiteX153" fmla="*/ 2042718 w 2149081"/>
                <a:gd name="connsiteY153" fmla="*/ 6297937 h 9144002"/>
                <a:gd name="connsiteX154" fmla="*/ 1934769 w 2149081"/>
                <a:gd name="connsiteY154" fmla="*/ 6297937 h 9144002"/>
                <a:gd name="connsiteX155" fmla="*/ 1907781 w 2149081"/>
                <a:gd name="connsiteY155" fmla="*/ 6324925 h 9144002"/>
                <a:gd name="connsiteX156" fmla="*/ 1907781 w 2149081"/>
                <a:gd name="connsiteY156" fmla="*/ 6767202 h 9144002"/>
                <a:gd name="connsiteX157" fmla="*/ 1934769 w 2149081"/>
                <a:gd name="connsiteY157" fmla="*/ 6794190 h 9144002"/>
                <a:gd name="connsiteX158" fmla="*/ 2042718 w 2149081"/>
                <a:gd name="connsiteY158" fmla="*/ 6794190 h 9144002"/>
                <a:gd name="connsiteX159" fmla="*/ 2069706 w 2149081"/>
                <a:gd name="connsiteY159" fmla="*/ 6767202 h 9144002"/>
                <a:gd name="connsiteX160" fmla="*/ 2069706 w 2149081"/>
                <a:gd name="connsiteY160" fmla="*/ 6659253 h 9144002"/>
                <a:gd name="connsiteX161" fmla="*/ 2042718 w 2149081"/>
                <a:gd name="connsiteY161" fmla="*/ 6632265 h 9144002"/>
                <a:gd name="connsiteX162" fmla="*/ 1934769 w 2149081"/>
                <a:gd name="connsiteY162" fmla="*/ 6632265 h 9144002"/>
                <a:gd name="connsiteX163" fmla="*/ 1907781 w 2149081"/>
                <a:gd name="connsiteY163" fmla="*/ 6659253 h 9144002"/>
                <a:gd name="connsiteX164" fmla="*/ 1907781 w 2149081"/>
                <a:gd name="connsiteY164" fmla="*/ 7101530 h 9144002"/>
                <a:gd name="connsiteX165" fmla="*/ 1934769 w 2149081"/>
                <a:gd name="connsiteY165" fmla="*/ 7128518 h 9144002"/>
                <a:gd name="connsiteX166" fmla="*/ 2042718 w 2149081"/>
                <a:gd name="connsiteY166" fmla="*/ 7128518 h 9144002"/>
                <a:gd name="connsiteX167" fmla="*/ 2069706 w 2149081"/>
                <a:gd name="connsiteY167" fmla="*/ 7101530 h 9144002"/>
                <a:gd name="connsiteX168" fmla="*/ 2069706 w 2149081"/>
                <a:gd name="connsiteY168" fmla="*/ 6993581 h 9144002"/>
                <a:gd name="connsiteX169" fmla="*/ 2042718 w 2149081"/>
                <a:gd name="connsiteY169" fmla="*/ 6966593 h 9144002"/>
                <a:gd name="connsiteX170" fmla="*/ 1934769 w 2149081"/>
                <a:gd name="connsiteY170" fmla="*/ 6966593 h 9144002"/>
                <a:gd name="connsiteX171" fmla="*/ 1907781 w 2149081"/>
                <a:gd name="connsiteY171" fmla="*/ 6993581 h 9144002"/>
                <a:gd name="connsiteX172" fmla="*/ 1907781 w 2149081"/>
                <a:gd name="connsiteY172" fmla="*/ 7435858 h 9144002"/>
                <a:gd name="connsiteX173" fmla="*/ 1934769 w 2149081"/>
                <a:gd name="connsiteY173" fmla="*/ 7462846 h 9144002"/>
                <a:gd name="connsiteX174" fmla="*/ 2042718 w 2149081"/>
                <a:gd name="connsiteY174" fmla="*/ 7462846 h 9144002"/>
                <a:gd name="connsiteX175" fmla="*/ 2069706 w 2149081"/>
                <a:gd name="connsiteY175" fmla="*/ 7435858 h 9144002"/>
                <a:gd name="connsiteX176" fmla="*/ 2069706 w 2149081"/>
                <a:gd name="connsiteY176" fmla="*/ 7327909 h 9144002"/>
                <a:gd name="connsiteX177" fmla="*/ 2042718 w 2149081"/>
                <a:gd name="connsiteY177" fmla="*/ 7300921 h 9144002"/>
                <a:gd name="connsiteX178" fmla="*/ 1934769 w 2149081"/>
                <a:gd name="connsiteY178" fmla="*/ 7300921 h 9144002"/>
                <a:gd name="connsiteX179" fmla="*/ 1907781 w 2149081"/>
                <a:gd name="connsiteY179" fmla="*/ 7327909 h 9144002"/>
                <a:gd name="connsiteX180" fmla="*/ 1907781 w 2149081"/>
                <a:gd name="connsiteY180" fmla="*/ 7770186 h 9144002"/>
                <a:gd name="connsiteX181" fmla="*/ 1934769 w 2149081"/>
                <a:gd name="connsiteY181" fmla="*/ 7797174 h 9144002"/>
                <a:gd name="connsiteX182" fmla="*/ 2042718 w 2149081"/>
                <a:gd name="connsiteY182" fmla="*/ 7797174 h 9144002"/>
                <a:gd name="connsiteX183" fmla="*/ 2069706 w 2149081"/>
                <a:gd name="connsiteY183" fmla="*/ 7770186 h 9144002"/>
                <a:gd name="connsiteX184" fmla="*/ 2069706 w 2149081"/>
                <a:gd name="connsiteY184" fmla="*/ 7662237 h 9144002"/>
                <a:gd name="connsiteX185" fmla="*/ 2042718 w 2149081"/>
                <a:gd name="connsiteY185" fmla="*/ 7635249 h 9144002"/>
                <a:gd name="connsiteX186" fmla="*/ 1934769 w 2149081"/>
                <a:gd name="connsiteY186" fmla="*/ 7635249 h 9144002"/>
                <a:gd name="connsiteX187" fmla="*/ 1907781 w 2149081"/>
                <a:gd name="connsiteY187" fmla="*/ 7662237 h 9144002"/>
                <a:gd name="connsiteX188" fmla="*/ 1907781 w 2149081"/>
                <a:gd name="connsiteY188" fmla="*/ 8104514 h 9144002"/>
                <a:gd name="connsiteX189" fmla="*/ 1934769 w 2149081"/>
                <a:gd name="connsiteY189" fmla="*/ 8131502 h 9144002"/>
                <a:gd name="connsiteX190" fmla="*/ 2042718 w 2149081"/>
                <a:gd name="connsiteY190" fmla="*/ 8131502 h 9144002"/>
                <a:gd name="connsiteX191" fmla="*/ 2069706 w 2149081"/>
                <a:gd name="connsiteY191" fmla="*/ 8104514 h 9144002"/>
                <a:gd name="connsiteX192" fmla="*/ 2069706 w 2149081"/>
                <a:gd name="connsiteY192" fmla="*/ 7996565 h 9144002"/>
                <a:gd name="connsiteX193" fmla="*/ 2042718 w 2149081"/>
                <a:gd name="connsiteY193" fmla="*/ 7969577 h 9144002"/>
                <a:gd name="connsiteX194" fmla="*/ 1934769 w 2149081"/>
                <a:gd name="connsiteY194" fmla="*/ 7969577 h 9144002"/>
                <a:gd name="connsiteX195" fmla="*/ 1907781 w 2149081"/>
                <a:gd name="connsiteY195" fmla="*/ 7996565 h 9144002"/>
                <a:gd name="connsiteX196" fmla="*/ 1907781 w 2149081"/>
                <a:gd name="connsiteY196" fmla="*/ 8438842 h 9144002"/>
                <a:gd name="connsiteX197" fmla="*/ 1934769 w 2149081"/>
                <a:gd name="connsiteY197" fmla="*/ 8465830 h 9144002"/>
                <a:gd name="connsiteX198" fmla="*/ 2042718 w 2149081"/>
                <a:gd name="connsiteY198" fmla="*/ 8465830 h 9144002"/>
                <a:gd name="connsiteX199" fmla="*/ 2069706 w 2149081"/>
                <a:gd name="connsiteY199" fmla="*/ 8438842 h 9144002"/>
                <a:gd name="connsiteX200" fmla="*/ 2069706 w 2149081"/>
                <a:gd name="connsiteY200" fmla="*/ 8330893 h 9144002"/>
                <a:gd name="connsiteX201" fmla="*/ 2042718 w 2149081"/>
                <a:gd name="connsiteY201" fmla="*/ 8303905 h 9144002"/>
                <a:gd name="connsiteX202" fmla="*/ 1934769 w 2149081"/>
                <a:gd name="connsiteY202" fmla="*/ 8303905 h 9144002"/>
                <a:gd name="connsiteX203" fmla="*/ 1907781 w 2149081"/>
                <a:gd name="connsiteY203" fmla="*/ 8330893 h 9144002"/>
                <a:gd name="connsiteX204" fmla="*/ 1907781 w 2149081"/>
                <a:gd name="connsiteY204" fmla="*/ 8773170 h 9144002"/>
                <a:gd name="connsiteX205" fmla="*/ 1934769 w 2149081"/>
                <a:gd name="connsiteY205" fmla="*/ 8800158 h 9144002"/>
                <a:gd name="connsiteX206" fmla="*/ 2042718 w 2149081"/>
                <a:gd name="connsiteY206" fmla="*/ 8800158 h 9144002"/>
                <a:gd name="connsiteX207" fmla="*/ 2069706 w 2149081"/>
                <a:gd name="connsiteY207" fmla="*/ 8773170 h 9144002"/>
                <a:gd name="connsiteX208" fmla="*/ 2069706 w 2149081"/>
                <a:gd name="connsiteY208" fmla="*/ 8665221 h 9144002"/>
                <a:gd name="connsiteX209" fmla="*/ 2042718 w 2149081"/>
                <a:gd name="connsiteY209" fmla="*/ 8638233 h 9144002"/>
                <a:gd name="connsiteX210" fmla="*/ 1934769 w 2149081"/>
                <a:gd name="connsiteY210" fmla="*/ 8638233 h 9144002"/>
                <a:gd name="connsiteX211" fmla="*/ 1907781 w 2149081"/>
                <a:gd name="connsiteY211" fmla="*/ 8665221 h 9144002"/>
                <a:gd name="connsiteX212" fmla="*/ 1907781 w 2149081"/>
                <a:gd name="connsiteY212" fmla="*/ 9107488 h 9144002"/>
                <a:gd name="connsiteX213" fmla="*/ 1934769 w 2149081"/>
                <a:gd name="connsiteY213" fmla="*/ 9134476 h 9144002"/>
                <a:gd name="connsiteX214" fmla="*/ 2042718 w 2149081"/>
                <a:gd name="connsiteY214" fmla="*/ 9134476 h 9144002"/>
                <a:gd name="connsiteX215" fmla="*/ 2069706 w 2149081"/>
                <a:gd name="connsiteY215" fmla="*/ 9107488 h 9144002"/>
                <a:gd name="connsiteX216" fmla="*/ 2069706 w 2149081"/>
                <a:gd name="connsiteY216" fmla="*/ 8999539 h 9144002"/>
                <a:gd name="connsiteX217" fmla="*/ 2042718 w 2149081"/>
                <a:gd name="connsiteY217" fmla="*/ 8972551 h 9144002"/>
                <a:gd name="connsiteX218" fmla="*/ 1934769 w 2149081"/>
                <a:gd name="connsiteY218" fmla="*/ 8972551 h 9144002"/>
                <a:gd name="connsiteX219" fmla="*/ 1907781 w 2149081"/>
                <a:gd name="connsiteY219" fmla="*/ 8999539 h 9144002"/>
                <a:gd name="connsiteX220" fmla="*/ 79375 w 2149081"/>
                <a:gd name="connsiteY220" fmla="*/ 414975 h 9144002"/>
                <a:gd name="connsiteX221" fmla="*/ 106363 w 2149081"/>
                <a:gd name="connsiteY221" fmla="*/ 441963 h 9144002"/>
                <a:gd name="connsiteX222" fmla="*/ 214312 w 2149081"/>
                <a:gd name="connsiteY222" fmla="*/ 441963 h 9144002"/>
                <a:gd name="connsiteX223" fmla="*/ 241300 w 2149081"/>
                <a:gd name="connsiteY223" fmla="*/ 414975 h 9144002"/>
                <a:gd name="connsiteX224" fmla="*/ 241300 w 2149081"/>
                <a:gd name="connsiteY224" fmla="*/ 307025 h 9144002"/>
                <a:gd name="connsiteX225" fmla="*/ 214312 w 2149081"/>
                <a:gd name="connsiteY225" fmla="*/ 280037 h 9144002"/>
                <a:gd name="connsiteX226" fmla="*/ 106363 w 2149081"/>
                <a:gd name="connsiteY226" fmla="*/ 280037 h 9144002"/>
                <a:gd name="connsiteX227" fmla="*/ 79375 w 2149081"/>
                <a:gd name="connsiteY227" fmla="*/ 307025 h 9144002"/>
                <a:gd name="connsiteX228" fmla="*/ 79375 w 2149081"/>
                <a:gd name="connsiteY228" fmla="*/ 749302 h 9144002"/>
                <a:gd name="connsiteX229" fmla="*/ 106363 w 2149081"/>
                <a:gd name="connsiteY229" fmla="*/ 776290 h 9144002"/>
                <a:gd name="connsiteX230" fmla="*/ 214312 w 2149081"/>
                <a:gd name="connsiteY230" fmla="*/ 776290 h 9144002"/>
                <a:gd name="connsiteX231" fmla="*/ 241300 w 2149081"/>
                <a:gd name="connsiteY231" fmla="*/ 749302 h 9144002"/>
                <a:gd name="connsiteX232" fmla="*/ 241300 w 2149081"/>
                <a:gd name="connsiteY232" fmla="*/ 641353 h 9144002"/>
                <a:gd name="connsiteX233" fmla="*/ 214312 w 2149081"/>
                <a:gd name="connsiteY233" fmla="*/ 614365 h 9144002"/>
                <a:gd name="connsiteX234" fmla="*/ 106363 w 2149081"/>
                <a:gd name="connsiteY234" fmla="*/ 614365 h 9144002"/>
                <a:gd name="connsiteX235" fmla="*/ 79375 w 2149081"/>
                <a:gd name="connsiteY235" fmla="*/ 641353 h 9144002"/>
                <a:gd name="connsiteX236" fmla="*/ 79375 w 2149081"/>
                <a:gd name="connsiteY236" fmla="*/ 1083631 h 9144002"/>
                <a:gd name="connsiteX237" fmla="*/ 106363 w 2149081"/>
                <a:gd name="connsiteY237" fmla="*/ 1110618 h 9144002"/>
                <a:gd name="connsiteX238" fmla="*/ 214312 w 2149081"/>
                <a:gd name="connsiteY238" fmla="*/ 1110618 h 9144002"/>
                <a:gd name="connsiteX239" fmla="*/ 241300 w 2149081"/>
                <a:gd name="connsiteY239" fmla="*/ 1083631 h 9144002"/>
                <a:gd name="connsiteX240" fmla="*/ 241300 w 2149081"/>
                <a:gd name="connsiteY240" fmla="*/ 975681 h 9144002"/>
                <a:gd name="connsiteX241" fmla="*/ 214312 w 2149081"/>
                <a:gd name="connsiteY241" fmla="*/ 948693 h 9144002"/>
                <a:gd name="connsiteX242" fmla="*/ 106363 w 2149081"/>
                <a:gd name="connsiteY242" fmla="*/ 948693 h 9144002"/>
                <a:gd name="connsiteX243" fmla="*/ 79375 w 2149081"/>
                <a:gd name="connsiteY243" fmla="*/ 975681 h 9144002"/>
                <a:gd name="connsiteX244" fmla="*/ 79375 w 2149081"/>
                <a:gd name="connsiteY244" fmla="*/ 1417958 h 9144002"/>
                <a:gd name="connsiteX245" fmla="*/ 106363 w 2149081"/>
                <a:gd name="connsiteY245" fmla="*/ 1444947 h 9144002"/>
                <a:gd name="connsiteX246" fmla="*/ 214312 w 2149081"/>
                <a:gd name="connsiteY246" fmla="*/ 1444947 h 9144002"/>
                <a:gd name="connsiteX247" fmla="*/ 241300 w 2149081"/>
                <a:gd name="connsiteY247" fmla="*/ 1417958 h 9144002"/>
                <a:gd name="connsiteX248" fmla="*/ 241300 w 2149081"/>
                <a:gd name="connsiteY248" fmla="*/ 1310009 h 9144002"/>
                <a:gd name="connsiteX249" fmla="*/ 214312 w 2149081"/>
                <a:gd name="connsiteY249" fmla="*/ 1283022 h 9144002"/>
                <a:gd name="connsiteX250" fmla="*/ 106363 w 2149081"/>
                <a:gd name="connsiteY250" fmla="*/ 1283022 h 9144002"/>
                <a:gd name="connsiteX251" fmla="*/ 79375 w 2149081"/>
                <a:gd name="connsiteY251" fmla="*/ 1310009 h 9144002"/>
                <a:gd name="connsiteX252" fmla="*/ 79375 w 2149081"/>
                <a:gd name="connsiteY252" fmla="*/ 1752287 h 9144002"/>
                <a:gd name="connsiteX253" fmla="*/ 106363 w 2149081"/>
                <a:gd name="connsiteY253" fmla="*/ 1779275 h 9144002"/>
                <a:gd name="connsiteX254" fmla="*/ 214312 w 2149081"/>
                <a:gd name="connsiteY254" fmla="*/ 1779275 h 9144002"/>
                <a:gd name="connsiteX255" fmla="*/ 241300 w 2149081"/>
                <a:gd name="connsiteY255" fmla="*/ 1752287 h 9144002"/>
                <a:gd name="connsiteX256" fmla="*/ 241300 w 2149081"/>
                <a:gd name="connsiteY256" fmla="*/ 1644336 h 9144002"/>
                <a:gd name="connsiteX257" fmla="*/ 214312 w 2149081"/>
                <a:gd name="connsiteY257" fmla="*/ 1617348 h 9144002"/>
                <a:gd name="connsiteX258" fmla="*/ 106363 w 2149081"/>
                <a:gd name="connsiteY258" fmla="*/ 1617348 h 9144002"/>
                <a:gd name="connsiteX259" fmla="*/ 79375 w 2149081"/>
                <a:gd name="connsiteY259" fmla="*/ 1644336 h 9144002"/>
                <a:gd name="connsiteX260" fmla="*/ 79375 w 2149081"/>
                <a:gd name="connsiteY260" fmla="*/ 2086613 h 9144002"/>
                <a:gd name="connsiteX261" fmla="*/ 106363 w 2149081"/>
                <a:gd name="connsiteY261" fmla="*/ 2113601 h 9144002"/>
                <a:gd name="connsiteX262" fmla="*/ 214312 w 2149081"/>
                <a:gd name="connsiteY262" fmla="*/ 2113601 h 9144002"/>
                <a:gd name="connsiteX263" fmla="*/ 241300 w 2149081"/>
                <a:gd name="connsiteY263" fmla="*/ 2086613 h 9144002"/>
                <a:gd name="connsiteX264" fmla="*/ 241300 w 2149081"/>
                <a:gd name="connsiteY264" fmla="*/ 1978664 h 9144002"/>
                <a:gd name="connsiteX265" fmla="*/ 214312 w 2149081"/>
                <a:gd name="connsiteY265" fmla="*/ 1951675 h 9144002"/>
                <a:gd name="connsiteX266" fmla="*/ 106363 w 2149081"/>
                <a:gd name="connsiteY266" fmla="*/ 1951675 h 9144002"/>
                <a:gd name="connsiteX267" fmla="*/ 79375 w 2149081"/>
                <a:gd name="connsiteY267" fmla="*/ 1978664 h 9144002"/>
                <a:gd name="connsiteX268" fmla="*/ 79375 w 2149081"/>
                <a:gd name="connsiteY268" fmla="*/ 2420941 h 9144002"/>
                <a:gd name="connsiteX269" fmla="*/ 106363 w 2149081"/>
                <a:gd name="connsiteY269" fmla="*/ 2447929 h 9144002"/>
                <a:gd name="connsiteX270" fmla="*/ 214312 w 2149081"/>
                <a:gd name="connsiteY270" fmla="*/ 2447929 h 9144002"/>
                <a:gd name="connsiteX271" fmla="*/ 241300 w 2149081"/>
                <a:gd name="connsiteY271" fmla="*/ 2420941 h 9144002"/>
                <a:gd name="connsiteX272" fmla="*/ 241300 w 2149081"/>
                <a:gd name="connsiteY272" fmla="*/ 2312993 h 9144002"/>
                <a:gd name="connsiteX273" fmla="*/ 214312 w 2149081"/>
                <a:gd name="connsiteY273" fmla="*/ 2286005 h 9144002"/>
                <a:gd name="connsiteX274" fmla="*/ 214315 w 2149081"/>
                <a:gd name="connsiteY274" fmla="*/ 2286005 h 9144002"/>
                <a:gd name="connsiteX275" fmla="*/ 214312 w 2149081"/>
                <a:gd name="connsiteY275" fmla="*/ 2286004 h 9144002"/>
                <a:gd name="connsiteX276" fmla="*/ 106363 w 2149081"/>
                <a:gd name="connsiteY276" fmla="*/ 2286004 h 9144002"/>
                <a:gd name="connsiteX277" fmla="*/ 106361 w 2149081"/>
                <a:gd name="connsiteY277" fmla="*/ 2286005 h 9144002"/>
                <a:gd name="connsiteX278" fmla="*/ 106363 w 2149081"/>
                <a:gd name="connsiteY278" fmla="*/ 2286005 h 9144002"/>
                <a:gd name="connsiteX279" fmla="*/ 79375 w 2149081"/>
                <a:gd name="connsiteY279" fmla="*/ 2312993 h 9144002"/>
                <a:gd name="connsiteX280" fmla="*/ 79375 w 2149081"/>
                <a:gd name="connsiteY280" fmla="*/ 2755266 h 9144002"/>
                <a:gd name="connsiteX281" fmla="*/ 106363 w 2149081"/>
                <a:gd name="connsiteY281" fmla="*/ 2782254 h 9144002"/>
                <a:gd name="connsiteX282" fmla="*/ 214312 w 2149081"/>
                <a:gd name="connsiteY282" fmla="*/ 2782254 h 9144002"/>
                <a:gd name="connsiteX283" fmla="*/ 241300 w 2149081"/>
                <a:gd name="connsiteY283" fmla="*/ 2755266 h 9144002"/>
                <a:gd name="connsiteX284" fmla="*/ 241300 w 2149081"/>
                <a:gd name="connsiteY284" fmla="*/ 2647321 h 9144002"/>
                <a:gd name="connsiteX285" fmla="*/ 214312 w 2149081"/>
                <a:gd name="connsiteY285" fmla="*/ 2620333 h 9144002"/>
                <a:gd name="connsiteX286" fmla="*/ 106363 w 2149081"/>
                <a:gd name="connsiteY286" fmla="*/ 2620333 h 9144002"/>
                <a:gd name="connsiteX287" fmla="*/ 79375 w 2149081"/>
                <a:gd name="connsiteY287" fmla="*/ 2647321 h 9144002"/>
                <a:gd name="connsiteX288" fmla="*/ 79375 w 2149081"/>
                <a:gd name="connsiteY288" fmla="*/ 3089594 h 9144002"/>
                <a:gd name="connsiteX289" fmla="*/ 106363 w 2149081"/>
                <a:gd name="connsiteY289" fmla="*/ 3116582 h 9144002"/>
                <a:gd name="connsiteX290" fmla="*/ 214312 w 2149081"/>
                <a:gd name="connsiteY290" fmla="*/ 3116582 h 9144002"/>
                <a:gd name="connsiteX291" fmla="*/ 241300 w 2149081"/>
                <a:gd name="connsiteY291" fmla="*/ 3089594 h 9144002"/>
                <a:gd name="connsiteX292" fmla="*/ 241300 w 2149081"/>
                <a:gd name="connsiteY292" fmla="*/ 2981649 h 9144002"/>
                <a:gd name="connsiteX293" fmla="*/ 214312 w 2149081"/>
                <a:gd name="connsiteY293" fmla="*/ 2954661 h 9144002"/>
                <a:gd name="connsiteX294" fmla="*/ 106363 w 2149081"/>
                <a:gd name="connsiteY294" fmla="*/ 2954661 h 9144002"/>
                <a:gd name="connsiteX295" fmla="*/ 79375 w 2149081"/>
                <a:gd name="connsiteY295" fmla="*/ 2981649 h 9144002"/>
                <a:gd name="connsiteX296" fmla="*/ 79375 w 2149081"/>
                <a:gd name="connsiteY296" fmla="*/ 3423922 h 9144002"/>
                <a:gd name="connsiteX297" fmla="*/ 106363 w 2149081"/>
                <a:gd name="connsiteY297" fmla="*/ 3450910 h 9144002"/>
                <a:gd name="connsiteX298" fmla="*/ 214312 w 2149081"/>
                <a:gd name="connsiteY298" fmla="*/ 3450910 h 9144002"/>
                <a:gd name="connsiteX299" fmla="*/ 241300 w 2149081"/>
                <a:gd name="connsiteY299" fmla="*/ 3423922 h 9144002"/>
                <a:gd name="connsiteX300" fmla="*/ 241300 w 2149081"/>
                <a:gd name="connsiteY300" fmla="*/ 3315977 h 9144002"/>
                <a:gd name="connsiteX301" fmla="*/ 214312 w 2149081"/>
                <a:gd name="connsiteY301" fmla="*/ 3288989 h 9144002"/>
                <a:gd name="connsiteX302" fmla="*/ 106363 w 2149081"/>
                <a:gd name="connsiteY302" fmla="*/ 3288989 h 9144002"/>
                <a:gd name="connsiteX303" fmla="*/ 79375 w 2149081"/>
                <a:gd name="connsiteY303" fmla="*/ 3315977 h 9144002"/>
                <a:gd name="connsiteX304" fmla="*/ 79375 w 2149081"/>
                <a:gd name="connsiteY304" fmla="*/ 3758250 h 9144002"/>
                <a:gd name="connsiteX305" fmla="*/ 106363 w 2149081"/>
                <a:gd name="connsiteY305" fmla="*/ 3785238 h 9144002"/>
                <a:gd name="connsiteX306" fmla="*/ 214312 w 2149081"/>
                <a:gd name="connsiteY306" fmla="*/ 3785238 h 9144002"/>
                <a:gd name="connsiteX307" fmla="*/ 241300 w 2149081"/>
                <a:gd name="connsiteY307" fmla="*/ 3758250 h 9144002"/>
                <a:gd name="connsiteX308" fmla="*/ 241300 w 2149081"/>
                <a:gd name="connsiteY308" fmla="*/ 3650305 h 9144002"/>
                <a:gd name="connsiteX309" fmla="*/ 214312 w 2149081"/>
                <a:gd name="connsiteY309" fmla="*/ 3623317 h 9144002"/>
                <a:gd name="connsiteX310" fmla="*/ 106363 w 2149081"/>
                <a:gd name="connsiteY310" fmla="*/ 3623317 h 9144002"/>
                <a:gd name="connsiteX311" fmla="*/ 79375 w 2149081"/>
                <a:gd name="connsiteY311" fmla="*/ 3650305 h 9144002"/>
                <a:gd name="connsiteX312" fmla="*/ 79375 w 2149081"/>
                <a:gd name="connsiteY312" fmla="*/ 4092578 h 9144002"/>
                <a:gd name="connsiteX313" fmla="*/ 106363 w 2149081"/>
                <a:gd name="connsiteY313" fmla="*/ 4119566 h 9144002"/>
                <a:gd name="connsiteX314" fmla="*/ 214312 w 2149081"/>
                <a:gd name="connsiteY314" fmla="*/ 4119566 h 9144002"/>
                <a:gd name="connsiteX315" fmla="*/ 241300 w 2149081"/>
                <a:gd name="connsiteY315" fmla="*/ 4092578 h 9144002"/>
                <a:gd name="connsiteX316" fmla="*/ 241300 w 2149081"/>
                <a:gd name="connsiteY316" fmla="*/ 3984633 h 9144002"/>
                <a:gd name="connsiteX317" fmla="*/ 214312 w 2149081"/>
                <a:gd name="connsiteY317" fmla="*/ 3957645 h 9144002"/>
                <a:gd name="connsiteX318" fmla="*/ 106363 w 2149081"/>
                <a:gd name="connsiteY318" fmla="*/ 3957645 h 9144002"/>
                <a:gd name="connsiteX319" fmla="*/ 79375 w 2149081"/>
                <a:gd name="connsiteY319" fmla="*/ 3984633 h 9144002"/>
                <a:gd name="connsiteX320" fmla="*/ 79375 w 2149081"/>
                <a:gd name="connsiteY320" fmla="*/ 4426906 h 9144002"/>
                <a:gd name="connsiteX321" fmla="*/ 106363 w 2149081"/>
                <a:gd name="connsiteY321" fmla="*/ 4453894 h 9144002"/>
                <a:gd name="connsiteX322" fmla="*/ 214312 w 2149081"/>
                <a:gd name="connsiteY322" fmla="*/ 4453894 h 9144002"/>
                <a:gd name="connsiteX323" fmla="*/ 241300 w 2149081"/>
                <a:gd name="connsiteY323" fmla="*/ 4426906 h 9144002"/>
                <a:gd name="connsiteX324" fmla="*/ 241300 w 2149081"/>
                <a:gd name="connsiteY324" fmla="*/ 4318961 h 9144002"/>
                <a:gd name="connsiteX325" fmla="*/ 214312 w 2149081"/>
                <a:gd name="connsiteY325" fmla="*/ 4291974 h 9144002"/>
                <a:gd name="connsiteX326" fmla="*/ 106363 w 2149081"/>
                <a:gd name="connsiteY326" fmla="*/ 4291974 h 9144002"/>
                <a:gd name="connsiteX327" fmla="*/ 79375 w 2149081"/>
                <a:gd name="connsiteY327" fmla="*/ 4318961 h 9144002"/>
                <a:gd name="connsiteX328" fmla="*/ 79375 w 2149081"/>
                <a:gd name="connsiteY328" fmla="*/ 4761234 h 9144002"/>
                <a:gd name="connsiteX329" fmla="*/ 106363 w 2149081"/>
                <a:gd name="connsiteY329" fmla="*/ 4788222 h 9144002"/>
                <a:gd name="connsiteX330" fmla="*/ 214312 w 2149081"/>
                <a:gd name="connsiteY330" fmla="*/ 4788222 h 9144002"/>
                <a:gd name="connsiteX331" fmla="*/ 241300 w 2149081"/>
                <a:gd name="connsiteY331" fmla="*/ 4761234 h 9144002"/>
                <a:gd name="connsiteX332" fmla="*/ 241300 w 2149081"/>
                <a:gd name="connsiteY332" fmla="*/ 4653288 h 9144002"/>
                <a:gd name="connsiteX333" fmla="*/ 214312 w 2149081"/>
                <a:gd name="connsiteY333" fmla="*/ 4626300 h 9144002"/>
                <a:gd name="connsiteX334" fmla="*/ 106363 w 2149081"/>
                <a:gd name="connsiteY334" fmla="*/ 4626300 h 9144002"/>
                <a:gd name="connsiteX335" fmla="*/ 79375 w 2149081"/>
                <a:gd name="connsiteY335" fmla="*/ 4653288 h 9144002"/>
                <a:gd name="connsiteX336" fmla="*/ 79375 w 2149081"/>
                <a:gd name="connsiteY336" fmla="*/ 5095562 h 9144002"/>
                <a:gd name="connsiteX337" fmla="*/ 106363 w 2149081"/>
                <a:gd name="connsiteY337" fmla="*/ 5122550 h 9144002"/>
                <a:gd name="connsiteX338" fmla="*/ 214312 w 2149081"/>
                <a:gd name="connsiteY338" fmla="*/ 5122550 h 9144002"/>
                <a:gd name="connsiteX339" fmla="*/ 241300 w 2149081"/>
                <a:gd name="connsiteY339" fmla="*/ 5095562 h 9144002"/>
                <a:gd name="connsiteX340" fmla="*/ 241300 w 2149081"/>
                <a:gd name="connsiteY340" fmla="*/ 4987616 h 9144002"/>
                <a:gd name="connsiteX341" fmla="*/ 214312 w 2149081"/>
                <a:gd name="connsiteY341" fmla="*/ 4960627 h 9144002"/>
                <a:gd name="connsiteX342" fmla="*/ 106363 w 2149081"/>
                <a:gd name="connsiteY342" fmla="*/ 4960627 h 9144002"/>
                <a:gd name="connsiteX343" fmla="*/ 79375 w 2149081"/>
                <a:gd name="connsiteY343" fmla="*/ 4987616 h 9144002"/>
                <a:gd name="connsiteX344" fmla="*/ 79375 w 2149081"/>
                <a:gd name="connsiteY344" fmla="*/ 5429890 h 9144002"/>
                <a:gd name="connsiteX345" fmla="*/ 106363 w 2149081"/>
                <a:gd name="connsiteY345" fmla="*/ 5456878 h 9144002"/>
                <a:gd name="connsiteX346" fmla="*/ 214312 w 2149081"/>
                <a:gd name="connsiteY346" fmla="*/ 5456878 h 9144002"/>
                <a:gd name="connsiteX347" fmla="*/ 241300 w 2149081"/>
                <a:gd name="connsiteY347" fmla="*/ 5429890 h 9144002"/>
                <a:gd name="connsiteX348" fmla="*/ 241300 w 2149081"/>
                <a:gd name="connsiteY348" fmla="*/ 5321944 h 9144002"/>
                <a:gd name="connsiteX349" fmla="*/ 214312 w 2149081"/>
                <a:gd name="connsiteY349" fmla="*/ 5294956 h 9144002"/>
                <a:gd name="connsiteX350" fmla="*/ 106363 w 2149081"/>
                <a:gd name="connsiteY350" fmla="*/ 5294956 h 9144002"/>
                <a:gd name="connsiteX351" fmla="*/ 79375 w 2149081"/>
                <a:gd name="connsiteY351" fmla="*/ 5321944 h 9144002"/>
                <a:gd name="connsiteX352" fmla="*/ 79375 w 2149081"/>
                <a:gd name="connsiteY352" fmla="*/ 5764218 h 9144002"/>
                <a:gd name="connsiteX353" fmla="*/ 106363 w 2149081"/>
                <a:gd name="connsiteY353" fmla="*/ 5791206 h 9144002"/>
                <a:gd name="connsiteX354" fmla="*/ 214312 w 2149081"/>
                <a:gd name="connsiteY354" fmla="*/ 5791206 h 9144002"/>
                <a:gd name="connsiteX355" fmla="*/ 241300 w 2149081"/>
                <a:gd name="connsiteY355" fmla="*/ 5764218 h 9144002"/>
                <a:gd name="connsiteX356" fmla="*/ 241300 w 2149081"/>
                <a:gd name="connsiteY356" fmla="*/ 5656272 h 9144002"/>
                <a:gd name="connsiteX357" fmla="*/ 214312 w 2149081"/>
                <a:gd name="connsiteY357" fmla="*/ 5629282 h 9144002"/>
                <a:gd name="connsiteX358" fmla="*/ 106363 w 2149081"/>
                <a:gd name="connsiteY358" fmla="*/ 5629282 h 9144002"/>
                <a:gd name="connsiteX359" fmla="*/ 79375 w 2149081"/>
                <a:gd name="connsiteY359" fmla="*/ 5656272 h 9144002"/>
                <a:gd name="connsiteX360" fmla="*/ 79375 w 2149081"/>
                <a:gd name="connsiteY360" fmla="*/ 6098536 h 9144002"/>
                <a:gd name="connsiteX361" fmla="*/ 106363 w 2149081"/>
                <a:gd name="connsiteY361" fmla="*/ 6125524 h 9144002"/>
                <a:gd name="connsiteX362" fmla="*/ 214312 w 2149081"/>
                <a:gd name="connsiteY362" fmla="*/ 6125524 h 9144002"/>
                <a:gd name="connsiteX363" fmla="*/ 241300 w 2149081"/>
                <a:gd name="connsiteY363" fmla="*/ 6098536 h 9144002"/>
                <a:gd name="connsiteX364" fmla="*/ 241300 w 2149081"/>
                <a:gd name="connsiteY364" fmla="*/ 5990597 h 9144002"/>
                <a:gd name="connsiteX365" fmla="*/ 214312 w 2149081"/>
                <a:gd name="connsiteY365" fmla="*/ 5963609 h 9144002"/>
                <a:gd name="connsiteX366" fmla="*/ 106363 w 2149081"/>
                <a:gd name="connsiteY366" fmla="*/ 5963609 h 9144002"/>
                <a:gd name="connsiteX367" fmla="*/ 79375 w 2149081"/>
                <a:gd name="connsiteY367" fmla="*/ 5990597 h 9144002"/>
                <a:gd name="connsiteX368" fmla="*/ 79375 w 2149081"/>
                <a:gd name="connsiteY368" fmla="*/ 6432874 h 9144002"/>
                <a:gd name="connsiteX369" fmla="*/ 106363 w 2149081"/>
                <a:gd name="connsiteY369" fmla="*/ 6459862 h 9144002"/>
                <a:gd name="connsiteX370" fmla="*/ 214312 w 2149081"/>
                <a:gd name="connsiteY370" fmla="*/ 6459862 h 9144002"/>
                <a:gd name="connsiteX371" fmla="*/ 241300 w 2149081"/>
                <a:gd name="connsiteY371" fmla="*/ 6432874 h 9144002"/>
                <a:gd name="connsiteX372" fmla="*/ 241300 w 2149081"/>
                <a:gd name="connsiteY372" fmla="*/ 6324925 h 9144002"/>
                <a:gd name="connsiteX373" fmla="*/ 214312 w 2149081"/>
                <a:gd name="connsiteY373" fmla="*/ 6297937 h 9144002"/>
                <a:gd name="connsiteX374" fmla="*/ 106363 w 2149081"/>
                <a:gd name="connsiteY374" fmla="*/ 6297937 h 9144002"/>
                <a:gd name="connsiteX375" fmla="*/ 79375 w 2149081"/>
                <a:gd name="connsiteY375" fmla="*/ 6324925 h 9144002"/>
                <a:gd name="connsiteX376" fmla="*/ 79375 w 2149081"/>
                <a:gd name="connsiteY376" fmla="*/ 6767202 h 9144002"/>
                <a:gd name="connsiteX377" fmla="*/ 106363 w 2149081"/>
                <a:gd name="connsiteY377" fmla="*/ 6794190 h 9144002"/>
                <a:gd name="connsiteX378" fmla="*/ 214312 w 2149081"/>
                <a:gd name="connsiteY378" fmla="*/ 6794190 h 9144002"/>
                <a:gd name="connsiteX379" fmla="*/ 241300 w 2149081"/>
                <a:gd name="connsiteY379" fmla="*/ 6767202 h 9144002"/>
                <a:gd name="connsiteX380" fmla="*/ 241300 w 2149081"/>
                <a:gd name="connsiteY380" fmla="*/ 6659253 h 9144002"/>
                <a:gd name="connsiteX381" fmla="*/ 214312 w 2149081"/>
                <a:gd name="connsiteY381" fmla="*/ 6632265 h 9144002"/>
                <a:gd name="connsiteX382" fmla="*/ 106363 w 2149081"/>
                <a:gd name="connsiteY382" fmla="*/ 6632265 h 9144002"/>
                <a:gd name="connsiteX383" fmla="*/ 79375 w 2149081"/>
                <a:gd name="connsiteY383" fmla="*/ 6659253 h 9144002"/>
                <a:gd name="connsiteX384" fmla="*/ 79375 w 2149081"/>
                <a:gd name="connsiteY384" fmla="*/ 7101530 h 9144002"/>
                <a:gd name="connsiteX385" fmla="*/ 106363 w 2149081"/>
                <a:gd name="connsiteY385" fmla="*/ 7128518 h 9144002"/>
                <a:gd name="connsiteX386" fmla="*/ 214312 w 2149081"/>
                <a:gd name="connsiteY386" fmla="*/ 7128518 h 9144002"/>
                <a:gd name="connsiteX387" fmla="*/ 241300 w 2149081"/>
                <a:gd name="connsiteY387" fmla="*/ 7101530 h 9144002"/>
                <a:gd name="connsiteX388" fmla="*/ 241300 w 2149081"/>
                <a:gd name="connsiteY388" fmla="*/ 6993581 h 9144002"/>
                <a:gd name="connsiteX389" fmla="*/ 214312 w 2149081"/>
                <a:gd name="connsiteY389" fmla="*/ 6966593 h 9144002"/>
                <a:gd name="connsiteX390" fmla="*/ 106363 w 2149081"/>
                <a:gd name="connsiteY390" fmla="*/ 6966593 h 9144002"/>
                <a:gd name="connsiteX391" fmla="*/ 79375 w 2149081"/>
                <a:gd name="connsiteY391" fmla="*/ 6993581 h 9144002"/>
                <a:gd name="connsiteX392" fmla="*/ 79375 w 2149081"/>
                <a:gd name="connsiteY392" fmla="*/ 7435858 h 9144002"/>
                <a:gd name="connsiteX393" fmla="*/ 106363 w 2149081"/>
                <a:gd name="connsiteY393" fmla="*/ 7462846 h 9144002"/>
                <a:gd name="connsiteX394" fmla="*/ 214312 w 2149081"/>
                <a:gd name="connsiteY394" fmla="*/ 7462846 h 9144002"/>
                <a:gd name="connsiteX395" fmla="*/ 241300 w 2149081"/>
                <a:gd name="connsiteY395" fmla="*/ 7435858 h 9144002"/>
                <a:gd name="connsiteX396" fmla="*/ 241300 w 2149081"/>
                <a:gd name="connsiteY396" fmla="*/ 7327909 h 9144002"/>
                <a:gd name="connsiteX397" fmla="*/ 214312 w 2149081"/>
                <a:gd name="connsiteY397" fmla="*/ 7300921 h 9144002"/>
                <a:gd name="connsiteX398" fmla="*/ 106363 w 2149081"/>
                <a:gd name="connsiteY398" fmla="*/ 7300921 h 9144002"/>
                <a:gd name="connsiteX399" fmla="*/ 79375 w 2149081"/>
                <a:gd name="connsiteY399" fmla="*/ 7327909 h 9144002"/>
                <a:gd name="connsiteX400" fmla="*/ 79375 w 2149081"/>
                <a:gd name="connsiteY400" fmla="*/ 7770186 h 9144002"/>
                <a:gd name="connsiteX401" fmla="*/ 106363 w 2149081"/>
                <a:gd name="connsiteY401" fmla="*/ 7797174 h 9144002"/>
                <a:gd name="connsiteX402" fmla="*/ 214312 w 2149081"/>
                <a:gd name="connsiteY402" fmla="*/ 7797174 h 9144002"/>
                <a:gd name="connsiteX403" fmla="*/ 241300 w 2149081"/>
                <a:gd name="connsiteY403" fmla="*/ 7770186 h 9144002"/>
                <a:gd name="connsiteX404" fmla="*/ 241300 w 2149081"/>
                <a:gd name="connsiteY404" fmla="*/ 7662237 h 9144002"/>
                <a:gd name="connsiteX405" fmla="*/ 214312 w 2149081"/>
                <a:gd name="connsiteY405" fmla="*/ 7635249 h 9144002"/>
                <a:gd name="connsiteX406" fmla="*/ 106363 w 2149081"/>
                <a:gd name="connsiteY406" fmla="*/ 7635249 h 9144002"/>
                <a:gd name="connsiteX407" fmla="*/ 79375 w 2149081"/>
                <a:gd name="connsiteY407" fmla="*/ 7662237 h 9144002"/>
                <a:gd name="connsiteX408" fmla="*/ 79375 w 2149081"/>
                <a:gd name="connsiteY408" fmla="*/ 8104514 h 9144002"/>
                <a:gd name="connsiteX409" fmla="*/ 106363 w 2149081"/>
                <a:gd name="connsiteY409" fmla="*/ 8131502 h 9144002"/>
                <a:gd name="connsiteX410" fmla="*/ 214312 w 2149081"/>
                <a:gd name="connsiteY410" fmla="*/ 8131502 h 9144002"/>
                <a:gd name="connsiteX411" fmla="*/ 241300 w 2149081"/>
                <a:gd name="connsiteY411" fmla="*/ 8104514 h 9144002"/>
                <a:gd name="connsiteX412" fmla="*/ 241300 w 2149081"/>
                <a:gd name="connsiteY412" fmla="*/ 7996565 h 9144002"/>
                <a:gd name="connsiteX413" fmla="*/ 214312 w 2149081"/>
                <a:gd name="connsiteY413" fmla="*/ 7969577 h 9144002"/>
                <a:gd name="connsiteX414" fmla="*/ 106363 w 2149081"/>
                <a:gd name="connsiteY414" fmla="*/ 7969577 h 9144002"/>
                <a:gd name="connsiteX415" fmla="*/ 79375 w 2149081"/>
                <a:gd name="connsiteY415" fmla="*/ 7996565 h 9144002"/>
                <a:gd name="connsiteX416" fmla="*/ 79375 w 2149081"/>
                <a:gd name="connsiteY416" fmla="*/ 8438842 h 9144002"/>
                <a:gd name="connsiteX417" fmla="*/ 106363 w 2149081"/>
                <a:gd name="connsiteY417" fmla="*/ 8465830 h 9144002"/>
                <a:gd name="connsiteX418" fmla="*/ 214312 w 2149081"/>
                <a:gd name="connsiteY418" fmla="*/ 8465830 h 9144002"/>
                <a:gd name="connsiteX419" fmla="*/ 241300 w 2149081"/>
                <a:gd name="connsiteY419" fmla="*/ 8438842 h 9144002"/>
                <a:gd name="connsiteX420" fmla="*/ 241300 w 2149081"/>
                <a:gd name="connsiteY420" fmla="*/ 8330893 h 9144002"/>
                <a:gd name="connsiteX421" fmla="*/ 214312 w 2149081"/>
                <a:gd name="connsiteY421" fmla="*/ 8303905 h 9144002"/>
                <a:gd name="connsiteX422" fmla="*/ 106363 w 2149081"/>
                <a:gd name="connsiteY422" fmla="*/ 8303905 h 9144002"/>
                <a:gd name="connsiteX423" fmla="*/ 79375 w 2149081"/>
                <a:gd name="connsiteY423" fmla="*/ 8330893 h 9144002"/>
                <a:gd name="connsiteX424" fmla="*/ 79375 w 2149081"/>
                <a:gd name="connsiteY424" fmla="*/ 8773170 h 9144002"/>
                <a:gd name="connsiteX425" fmla="*/ 106363 w 2149081"/>
                <a:gd name="connsiteY425" fmla="*/ 8800158 h 9144002"/>
                <a:gd name="connsiteX426" fmla="*/ 214312 w 2149081"/>
                <a:gd name="connsiteY426" fmla="*/ 8800158 h 9144002"/>
                <a:gd name="connsiteX427" fmla="*/ 241300 w 2149081"/>
                <a:gd name="connsiteY427" fmla="*/ 8773170 h 9144002"/>
                <a:gd name="connsiteX428" fmla="*/ 241300 w 2149081"/>
                <a:gd name="connsiteY428" fmla="*/ 8665221 h 9144002"/>
                <a:gd name="connsiteX429" fmla="*/ 214312 w 2149081"/>
                <a:gd name="connsiteY429" fmla="*/ 8638233 h 9144002"/>
                <a:gd name="connsiteX430" fmla="*/ 106363 w 2149081"/>
                <a:gd name="connsiteY430" fmla="*/ 8638233 h 9144002"/>
                <a:gd name="connsiteX431" fmla="*/ 79375 w 2149081"/>
                <a:gd name="connsiteY431" fmla="*/ 8665221 h 9144002"/>
                <a:gd name="connsiteX432" fmla="*/ 79375 w 2149081"/>
                <a:gd name="connsiteY432" fmla="*/ 9107488 h 9144002"/>
                <a:gd name="connsiteX433" fmla="*/ 106363 w 2149081"/>
                <a:gd name="connsiteY433" fmla="*/ 9134476 h 9144002"/>
                <a:gd name="connsiteX434" fmla="*/ 214312 w 2149081"/>
                <a:gd name="connsiteY434" fmla="*/ 9134476 h 9144002"/>
                <a:gd name="connsiteX435" fmla="*/ 241300 w 2149081"/>
                <a:gd name="connsiteY435" fmla="*/ 9107488 h 9144002"/>
                <a:gd name="connsiteX436" fmla="*/ 241300 w 2149081"/>
                <a:gd name="connsiteY436" fmla="*/ 8999539 h 9144002"/>
                <a:gd name="connsiteX437" fmla="*/ 214312 w 2149081"/>
                <a:gd name="connsiteY437" fmla="*/ 8972551 h 9144002"/>
                <a:gd name="connsiteX438" fmla="*/ 106363 w 2149081"/>
                <a:gd name="connsiteY438" fmla="*/ 8972551 h 9144002"/>
                <a:gd name="connsiteX439" fmla="*/ 79375 w 2149081"/>
                <a:gd name="connsiteY439" fmla="*/ 8999539 h 9144002"/>
                <a:gd name="connsiteX440" fmla="*/ 0 w 2149081"/>
                <a:gd name="connsiteY440" fmla="*/ 9144001 h 9144002"/>
                <a:gd name="connsiteX441" fmla="*/ 0 w 2149081"/>
                <a:gd name="connsiteY441" fmla="*/ 6135049 h 9144002"/>
                <a:gd name="connsiteX442" fmla="*/ 0 w 2149081"/>
                <a:gd name="connsiteY442" fmla="*/ 2286005 h 9144002"/>
                <a:gd name="connsiteX443" fmla="*/ 0 w 2149081"/>
                <a:gd name="connsiteY443" fmla="*/ 0 h 9144002"/>
                <a:gd name="connsiteX444" fmla="*/ 79375 w 2149081"/>
                <a:gd name="connsiteY444" fmla="*/ 0 h 9144002"/>
                <a:gd name="connsiteX445" fmla="*/ 79375 w 2149081"/>
                <a:gd name="connsiteY445" fmla="*/ 80647 h 9144002"/>
                <a:gd name="connsiteX446" fmla="*/ 106363 w 2149081"/>
                <a:gd name="connsiteY446" fmla="*/ 107635 h 9144002"/>
                <a:gd name="connsiteX447" fmla="*/ 214312 w 2149081"/>
                <a:gd name="connsiteY447" fmla="*/ 107635 h 9144002"/>
                <a:gd name="connsiteX448" fmla="*/ 241300 w 2149081"/>
                <a:gd name="connsiteY448" fmla="*/ 80647 h 9144002"/>
                <a:gd name="connsiteX449" fmla="*/ 241300 w 2149081"/>
                <a:gd name="connsiteY449" fmla="*/ 0 h 9144002"/>
                <a:gd name="connsiteX450" fmla="*/ 660395 w 2149081"/>
                <a:gd name="connsiteY450" fmla="*/ 0 h 9144002"/>
                <a:gd name="connsiteX451" fmla="*/ 1488686 w 2149081"/>
                <a:gd name="connsiteY451" fmla="*/ 0 h 9144002"/>
                <a:gd name="connsiteX452" fmla="*/ 1907781 w 2149081"/>
                <a:gd name="connsiteY452" fmla="*/ 0 h 9144002"/>
                <a:gd name="connsiteX453" fmla="*/ 1907781 w 2149081"/>
                <a:gd name="connsiteY453" fmla="*/ 80647 h 9144002"/>
                <a:gd name="connsiteX454" fmla="*/ 1934769 w 2149081"/>
                <a:gd name="connsiteY454" fmla="*/ 107635 h 9144002"/>
                <a:gd name="connsiteX455" fmla="*/ 2042718 w 2149081"/>
                <a:gd name="connsiteY455" fmla="*/ 107635 h 9144002"/>
                <a:gd name="connsiteX456" fmla="*/ 2069706 w 2149081"/>
                <a:gd name="connsiteY456" fmla="*/ 80647 h 9144002"/>
                <a:gd name="connsiteX457" fmla="*/ 2069706 w 2149081"/>
                <a:gd name="connsiteY457" fmla="*/ 0 h 9144002"/>
                <a:gd name="connsiteX458" fmla="*/ 2149081 w 2149081"/>
                <a:gd name="connsiteY458" fmla="*/ 0 h 9144002"/>
                <a:gd name="connsiteX459" fmla="*/ 2149081 w 2149081"/>
                <a:gd name="connsiteY459" fmla="*/ 2286005 h 9144002"/>
                <a:gd name="connsiteX460" fmla="*/ 2149081 w 2149081"/>
                <a:gd name="connsiteY460" fmla="*/ 6135049 h 9144002"/>
                <a:gd name="connsiteX461" fmla="*/ 2149081 w 2149081"/>
                <a:gd name="connsiteY461" fmla="*/ 9144001 h 9144002"/>
                <a:gd name="connsiteX462" fmla="*/ 1702842 w 2149081"/>
                <a:gd name="connsiteY462" fmla="*/ 9144001 h 9144002"/>
                <a:gd name="connsiteX463" fmla="*/ 1702842 w 2149081"/>
                <a:gd name="connsiteY463" fmla="*/ 9144002 h 9144002"/>
                <a:gd name="connsiteX464" fmla="*/ 1488686 w 2149081"/>
                <a:gd name="connsiteY464" fmla="*/ 9144002 h 9144002"/>
                <a:gd name="connsiteX465" fmla="*/ 1095378 w 2149081"/>
                <a:gd name="connsiteY465" fmla="*/ 9144002 h 9144002"/>
                <a:gd name="connsiteX466" fmla="*/ 1087043 w 2149081"/>
                <a:gd name="connsiteY466" fmla="*/ 9144002 h 9144002"/>
                <a:gd name="connsiteX467" fmla="*/ 1062038 w 2149081"/>
                <a:gd name="connsiteY467" fmla="*/ 9144002 h 9144002"/>
                <a:gd name="connsiteX468" fmla="*/ 1053703 w 2149081"/>
                <a:gd name="connsiteY468" fmla="*/ 9144002 h 9144002"/>
                <a:gd name="connsiteX469" fmla="*/ 660395 w 2149081"/>
                <a:gd name="connsiteY469" fmla="*/ 9144002 h 9144002"/>
                <a:gd name="connsiteX470" fmla="*/ 446239 w 2149081"/>
                <a:gd name="connsiteY470" fmla="*/ 9144002 h 9144002"/>
                <a:gd name="connsiteX471" fmla="*/ 446239 w 2149081"/>
                <a:gd name="connsiteY471" fmla="*/ 9144001 h 91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</a:cxnLst>
              <a:rect l="l" t="t" r="r" b="b"/>
              <a:pathLst>
                <a:path w="2149081" h="9144002">
                  <a:moveTo>
                    <a:pt x="1907781" y="414975"/>
                  </a:moveTo>
                  <a:cubicBezTo>
                    <a:pt x="1907781" y="429879"/>
                    <a:pt x="1919864" y="441963"/>
                    <a:pt x="1934769" y="441963"/>
                  </a:cubicBezTo>
                  <a:lnTo>
                    <a:pt x="2042718" y="441963"/>
                  </a:lnTo>
                  <a:cubicBezTo>
                    <a:pt x="2057623" y="441963"/>
                    <a:pt x="2069706" y="429879"/>
                    <a:pt x="2069706" y="414975"/>
                  </a:cubicBezTo>
                  <a:lnTo>
                    <a:pt x="2069706" y="307025"/>
                  </a:lnTo>
                  <a:cubicBezTo>
                    <a:pt x="2069706" y="292121"/>
                    <a:pt x="2057623" y="280037"/>
                    <a:pt x="2042718" y="280037"/>
                  </a:cubicBezTo>
                  <a:lnTo>
                    <a:pt x="1934769" y="280037"/>
                  </a:lnTo>
                  <a:cubicBezTo>
                    <a:pt x="1919864" y="280037"/>
                    <a:pt x="1907781" y="292121"/>
                    <a:pt x="1907781" y="307025"/>
                  </a:cubicBezTo>
                  <a:close/>
                  <a:moveTo>
                    <a:pt x="1907781" y="749302"/>
                  </a:moveTo>
                  <a:cubicBezTo>
                    <a:pt x="1907781" y="764207"/>
                    <a:pt x="1919864" y="776290"/>
                    <a:pt x="1934769" y="776290"/>
                  </a:cubicBezTo>
                  <a:lnTo>
                    <a:pt x="2042718" y="776290"/>
                  </a:lnTo>
                  <a:cubicBezTo>
                    <a:pt x="2057623" y="776290"/>
                    <a:pt x="2069706" y="764207"/>
                    <a:pt x="2069706" y="749302"/>
                  </a:cubicBezTo>
                  <a:lnTo>
                    <a:pt x="2069706" y="641353"/>
                  </a:lnTo>
                  <a:cubicBezTo>
                    <a:pt x="2069706" y="626449"/>
                    <a:pt x="2057623" y="614365"/>
                    <a:pt x="2042718" y="614365"/>
                  </a:cubicBezTo>
                  <a:lnTo>
                    <a:pt x="1934769" y="614365"/>
                  </a:lnTo>
                  <a:cubicBezTo>
                    <a:pt x="1919864" y="614365"/>
                    <a:pt x="1907781" y="626449"/>
                    <a:pt x="1907781" y="641353"/>
                  </a:cubicBezTo>
                  <a:close/>
                  <a:moveTo>
                    <a:pt x="1907781" y="1083631"/>
                  </a:moveTo>
                  <a:cubicBezTo>
                    <a:pt x="1907781" y="1098535"/>
                    <a:pt x="1919864" y="1110618"/>
                    <a:pt x="1934769" y="1110618"/>
                  </a:cubicBezTo>
                  <a:lnTo>
                    <a:pt x="2042718" y="1110618"/>
                  </a:lnTo>
                  <a:cubicBezTo>
                    <a:pt x="2057623" y="1110618"/>
                    <a:pt x="2069706" y="1098535"/>
                    <a:pt x="2069706" y="1083631"/>
                  </a:cubicBezTo>
                  <a:lnTo>
                    <a:pt x="2069706" y="975681"/>
                  </a:lnTo>
                  <a:cubicBezTo>
                    <a:pt x="2069706" y="960776"/>
                    <a:pt x="2057623" y="948693"/>
                    <a:pt x="2042718" y="948693"/>
                  </a:cubicBezTo>
                  <a:lnTo>
                    <a:pt x="1934769" y="948693"/>
                  </a:lnTo>
                  <a:cubicBezTo>
                    <a:pt x="1919864" y="948693"/>
                    <a:pt x="1907781" y="960776"/>
                    <a:pt x="1907781" y="975681"/>
                  </a:cubicBezTo>
                  <a:close/>
                  <a:moveTo>
                    <a:pt x="1907781" y="1417958"/>
                  </a:moveTo>
                  <a:cubicBezTo>
                    <a:pt x="1907781" y="1432862"/>
                    <a:pt x="1919864" y="1444947"/>
                    <a:pt x="1934769" y="1444947"/>
                  </a:cubicBezTo>
                  <a:lnTo>
                    <a:pt x="2042718" y="1444947"/>
                  </a:lnTo>
                  <a:cubicBezTo>
                    <a:pt x="2057623" y="1444947"/>
                    <a:pt x="2069706" y="1432862"/>
                    <a:pt x="2069706" y="1417958"/>
                  </a:cubicBezTo>
                  <a:lnTo>
                    <a:pt x="2069706" y="1310009"/>
                  </a:lnTo>
                  <a:cubicBezTo>
                    <a:pt x="2069706" y="1295105"/>
                    <a:pt x="2057623" y="1283022"/>
                    <a:pt x="2042718" y="1283022"/>
                  </a:cubicBezTo>
                  <a:lnTo>
                    <a:pt x="1934769" y="1283022"/>
                  </a:lnTo>
                  <a:cubicBezTo>
                    <a:pt x="1919864" y="1283022"/>
                    <a:pt x="1907781" y="1295105"/>
                    <a:pt x="1907781" y="1310009"/>
                  </a:cubicBezTo>
                  <a:close/>
                  <a:moveTo>
                    <a:pt x="1907781" y="1752287"/>
                  </a:moveTo>
                  <a:cubicBezTo>
                    <a:pt x="1907781" y="1767191"/>
                    <a:pt x="1919864" y="1779275"/>
                    <a:pt x="1934769" y="1779275"/>
                  </a:cubicBezTo>
                  <a:lnTo>
                    <a:pt x="2042718" y="1779275"/>
                  </a:lnTo>
                  <a:cubicBezTo>
                    <a:pt x="2057623" y="1779275"/>
                    <a:pt x="2069706" y="1767191"/>
                    <a:pt x="2069706" y="1752287"/>
                  </a:cubicBezTo>
                  <a:lnTo>
                    <a:pt x="2069706" y="1644336"/>
                  </a:lnTo>
                  <a:cubicBezTo>
                    <a:pt x="2069706" y="1629431"/>
                    <a:pt x="2057623" y="1617348"/>
                    <a:pt x="2042718" y="1617348"/>
                  </a:cubicBezTo>
                  <a:lnTo>
                    <a:pt x="1934769" y="1617348"/>
                  </a:lnTo>
                  <a:cubicBezTo>
                    <a:pt x="1919864" y="1617348"/>
                    <a:pt x="1907781" y="1629431"/>
                    <a:pt x="1907781" y="1644336"/>
                  </a:cubicBezTo>
                  <a:close/>
                  <a:moveTo>
                    <a:pt x="1907781" y="2086613"/>
                  </a:moveTo>
                  <a:cubicBezTo>
                    <a:pt x="1907781" y="2101518"/>
                    <a:pt x="1919864" y="2113601"/>
                    <a:pt x="1934769" y="2113601"/>
                  </a:cubicBezTo>
                  <a:lnTo>
                    <a:pt x="2042718" y="2113601"/>
                  </a:lnTo>
                  <a:cubicBezTo>
                    <a:pt x="2057623" y="2113601"/>
                    <a:pt x="2069706" y="2101518"/>
                    <a:pt x="2069706" y="2086613"/>
                  </a:cubicBezTo>
                  <a:lnTo>
                    <a:pt x="2069706" y="1978664"/>
                  </a:lnTo>
                  <a:cubicBezTo>
                    <a:pt x="2069706" y="1963759"/>
                    <a:pt x="2057623" y="1951675"/>
                    <a:pt x="2042718" y="1951675"/>
                  </a:cubicBezTo>
                  <a:lnTo>
                    <a:pt x="1934769" y="1951675"/>
                  </a:lnTo>
                  <a:cubicBezTo>
                    <a:pt x="1919864" y="1951675"/>
                    <a:pt x="1907781" y="1963759"/>
                    <a:pt x="1907781" y="1978664"/>
                  </a:cubicBezTo>
                  <a:close/>
                  <a:moveTo>
                    <a:pt x="1907781" y="2420941"/>
                  </a:moveTo>
                  <a:cubicBezTo>
                    <a:pt x="1907781" y="2435846"/>
                    <a:pt x="1919864" y="2447929"/>
                    <a:pt x="1934769" y="2447929"/>
                  </a:cubicBezTo>
                  <a:lnTo>
                    <a:pt x="2042718" y="2447929"/>
                  </a:lnTo>
                  <a:cubicBezTo>
                    <a:pt x="2057623" y="2447929"/>
                    <a:pt x="2069706" y="2435846"/>
                    <a:pt x="2069706" y="2420941"/>
                  </a:cubicBezTo>
                  <a:lnTo>
                    <a:pt x="2069706" y="2312993"/>
                  </a:lnTo>
                  <a:cubicBezTo>
                    <a:pt x="2069706" y="2298088"/>
                    <a:pt x="2057623" y="2286005"/>
                    <a:pt x="2042718" y="2286005"/>
                  </a:cubicBezTo>
                  <a:lnTo>
                    <a:pt x="2042720" y="2286005"/>
                  </a:lnTo>
                  <a:lnTo>
                    <a:pt x="2042718" y="2286004"/>
                  </a:lnTo>
                  <a:lnTo>
                    <a:pt x="1934769" y="2286004"/>
                  </a:lnTo>
                  <a:lnTo>
                    <a:pt x="1934766" y="2286005"/>
                  </a:lnTo>
                  <a:lnTo>
                    <a:pt x="1934769" y="2286005"/>
                  </a:lnTo>
                  <a:cubicBezTo>
                    <a:pt x="1919864" y="2286005"/>
                    <a:pt x="1907781" y="2298088"/>
                    <a:pt x="1907781" y="2312993"/>
                  </a:cubicBezTo>
                  <a:close/>
                  <a:moveTo>
                    <a:pt x="1907781" y="2755266"/>
                  </a:moveTo>
                  <a:cubicBezTo>
                    <a:pt x="1907781" y="2770171"/>
                    <a:pt x="1919864" y="2782254"/>
                    <a:pt x="1934769" y="2782254"/>
                  </a:cubicBezTo>
                  <a:lnTo>
                    <a:pt x="2042718" y="2782254"/>
                  </a:lnTo>
                  <a:cubicBezTo>
                    <a:pt x="2057623" y="2782254"/>
                    <a:pt x="2069706" y="2770171"/>
                    <a:pt x="2069706" y="2755266"/>
                  </a:cubicBezTo>
                  <a:lnTo>
                    <a:pt x="2069706" y="2647321"/>
                  </a:lnTo>
                  <a:cubicBezTo>
                    <a:pt x="2069706" y="2632416"/>
                    <a:pt x="2057623" y="2620333"/>
                    <a:pt x="2042718" y="2620333"/>
                  </a:cubicBezTo>
                  <a:lnTo>
                    <a:pt x="1934769" y="2620333"/>
                  </a:lnTo>
                  <a:cubicBezTo>
                    <a:pt x="1919864" y="2620333"/>
                    <a:pt x="1907781" y="2632416"/>
                    <a:pt x="1907781" y="2647321"/>
                  </a:cubicBezTo>
                  <a:close/>
                  <a:moveTo>
                    <a:pt x="1907781" y="3089594"/>
                  </a:moveTo>
                  <a:cubicBezTo>
                    <a:pt x="1907781" y="3104499"/>
                    <a:pt x="1919864" y="3116582"/>
                    <a:pt x="1934769" y="3116582"/>
                  </a:cubicBezTo>
                  <a:lnTo>
                    <a:pt x="2042718" y="3116582"/>
                  </a:lnTo>
                  <a:cubicBezTo>
                    <a:pt x="2057623" y="3116582"/>
                    <a:pt x="2069706" y="3104499"/>
                    <a:pt x="2069706" y="3089594"/>
                  </a:cubicBezTo>
                  <a:lnTo>
                    <a:pt x="2069706" y="2981649"/>
                  </a:lnTo>
                  <a:cubicBezTo>
                    <a:pt x="2069706" y="2966744"/>
                    <a:pt x="2057623" y="2954661"/>
                    <a:pt x="2042718" y="2954661"/>
                  </a:cubicBezTo>
                  <a:lnTo>
                    <a:pt x="1934769" y="2954661"/>
                  </a:lnTo>
                  <a:cubicBezTo>
                    <a:pt x="1919864" y="2954661"/>
                    <a:pt x="1907781" y="2966744"/>
                    <a:pt x="1907781" y="2981649"/>
                  </a:cubicBezTo>
                  <a:close/>
                  <a:moveTo>
                    <a:pt x="1907781" y="3423922"/>
                  </a:moveTo>
                  <a:cubicBezTo>
                    <a:pt x="1907781" y="3438827"/>
                    <a:pt x="1919864" y="3450910"/>
                    <a:pt x="1934769" y="3450910"/>
                  </a:cubicBezTo>
                  <a:lnTo>
                    <a:pt x="2042718" y="3450910"/>
                  </a:lnTo>
                  <a:cubicBezTo>
                    <a:pt x="2057623" y="3450910"/>
                    <a:pt x="2069706" y="3438827"/>
                    <a:pt x="2069706" y="3423922"/>
                  </a:cubicBezTo>
                  <a:lnTo>
                    <a:pt x="2069706" y="3315977"/>
                  </a:lnTo>
                  <a:cubicBezTo>
                    <a:pt x="2069706" y="3301072"/>
                    <a:pt x="2057623" y="3288989"/>
                    <a:pt x="2042718" y="3288989"/>
                  </a:cubicBezTo>
                  <a:lnTo>
                    <a:pt x="1934769" y="3288989"/>
                  </a:lnTo>
                  <a:cubicBezTo>
                    <a:pt x="1919864" y="3288989"/>
                    <a:pt x="1907781" y="3301072"/>
                    <a:pt x="1907781" y="3315977"/>
                  </a:cubicBezTo>
                  <a:close/>
                  <a:moveTo>
                    <a:pt x="1907781" y="3758250"/>
                  </a:moveTo>
                  <a:cubicBezTo>
                    <a:pt x="1907781" y="3773155"/>
                    <a:pt x="1919864" y="3785238"/>
                    <a:pt x="1934769" y="3785238"/>
                  </a:cubicBezTo>
                  <a:lnTo>
                    <a:pt x="2042718" y="3785238"/>
                  </a:lnTo>
                  <a:cubicBezTo>
                    <a:pt x="2057623" y="3785238"/>
                    <a:pt x="2069706" y="3773155"/>
                    <a:pt x="2069706" y="3758250"/>
                  </a:cubicBezTo>
                  <a:lnTo>
                    <a:pt x="2069706" y="3650305"/>
                  </a:lnTo>
                  <a:cubicBezTo>
                    <a:pt x="2069706" y="3635400"/>
                    <a:pt x="2057623" y="3623317"/>
                    <a:pt x="2042718" y="3623317"/>
                  </a:cubicBezTo>
                  <a:lnTo>
                    <a:pt x="1934769" y="3623317"/>
                  </a:lnTo>
                  <a:cubicBezTo>
                    <a:pt x="1919864" y="3623317"/>
                    <a:pt x="1907781" y="3635400"/>
                    <a:pt x="1907781" y="3650305"/>
                  </a:cubicBezTo>
                  <a:close/>
                  <a:moveTo>
                    <a:pt x="1907781" y="4092578"/>
                  </a:moveTo>
                  <a:cubicBezTo>
                    <a:pt x="1907781" y="4107483"/>
                    <a:pt x="1919864" y="4119566"/>
                    <a:pt x="1934769" y="4119566"/>
                  </a:cubicBezTo>
                  <a:lnTo>
                    <a:pt x="2042718" y="4119566"/>
                  </a:lnTo>
                  <a:cubicBezTo>
                    <a:pt x="2057623" y="4119566"/>
                    <a:pt x="2069706" y="4107483"/>
                    <a:pt x="2069706" y="4092578"/>
                  </a:cubicBezTo>
                  <a:lnTo>
                    <a:pt x="2069706" y="3984633"/>
                  </a:lnTo>
                  <a:cubicBezTo>
                    <a:pt x="2069706" y="3969728"/>
                    <a:pt x="2057623" y="3957645"/>
                    <a:pt x="2042718" y="3957645"/>
                  </a:cubicBezTo>
                  <a:lnTo>
                    <a:pt x="1934769" y="3957645"/>
                  </a:lnTo>
                  <a:cubicBezTo>
                    <a:pt x="1919864" y="3957645"/>
                    <a:pt x="1907781" y="3969728"/>
                    <a:pt x="1907781" y="3984633"/>
                  </a:cubicBezTo>
                  <a:close/>
                  <a:moveTo>
                    <a:pt x="1907781" y="4426906"/>
                  </a:moveTo>
                  <a:cubicBezTo>
                    <a:pt x="1907781" y="4441811"/>
                    <a:pt x="1919864" y="4453894"/>
                    <a:pt x="1934769" y="4453894"/>
                  </a:cubicBezTo>
                  <a:lnTo>
                    <a:pt x="2042718" y="4453894"/>
                  </a:lnTo>
                  <a:cubicBezTo>
                    <a:pt x="2057623" y="4453894"/>
                    <a:pt x="2069706" y="4441811"/>
                    <a:pt x="2069706" y="4426906"/>
                  </a:cubicBezTo>
                  <a:lnTo>
                    <a:pt x="2069706" y="4318961"/>
                  </a:lnTo>
                  <a:cubicBezTo>
                    <a:pt x="2069706" y="4304057"/>
                    <a:pt x="2057623" y="4291974"/>
                    <a:pt x="2042718" y="4291974"/>
                  </a:cubicBezTo>
                  <a:lnTo>
                    <a:pt x="1934769" y="4291974"/>
                  </a:lnTo>
                  <a:cubicBezTo>
                    <a:pt x="1919864" y="4291974"/>
                    <a:pt x="1907781" y="4304057"/>
                    <a:pt x="1907781" y="4318961"/>
                  </a:cubicBezTo>
                  <a:close/>
                  <a:moveTo>
                    <a:pt x="1907781" y="4761234"/>
                  </a:moveTo>
                  <a:cubicBezTo>
                    <a:pt x="1907781" y="4776139"/>
                    <a:pt x="1919864" y="4788222"/>
                    <a:pt x="1934769" y="4788222"/>
                  </a:cubicBezTo>
                  <a:lnTo>
                    <a:pt x="2042718" y="4788222"/>
                  </a:lnTo>
                  <a:cubicBezTo>
                    <a:pt x="2057623" y="4788222"/>
                    <a:pt x="2069706" y="4776139"/>
                    <a:pt x="2069706" y="4761234"/>
                  </a:cubicBezTo>
                  <a:lnTo>
                    <a:pt x="2069706" y="4653288"/>
                  </a:lnTo>
                  <a:cubicBezTo>
                    <a:pt x="2069706" y="4638383"/>
                    <a:pt x="2057623" y="4626300"/>
                    <a:pt x="2042718" y="4626300"/>
                  </a:cubicBezTo>
                  <a:lnTo>
                    <a:pt x="1934769" y="4626300"/>
                  </a:lnTo>
                  <a:cubicBezTo>
                    <a:pt x="1919864" y="4626300"/>
                    <a:pt x="1907781" y="4638383"/>
                    <a:pt x="1907781" y="4653288"/>
                  </a:cubicBezTo>
                  <a:close/>
                  <a:moveTo>
                    <a:pt x="1907781" y="5095562"/>
                  </a:moveTo>
                  <a:cubicBezTo>
                    <a:pt x="1907781" y="5110467"/>
                    <a:pt x="1919864" y="5122550"/>
                    <a:pt x="1934769" y="5122550"/>
                  </a:cubicBezTo>
                  <a:lnTo>
                    <a:pt x="2042718" y="5122550"/>
                  </a:lnTo>
                  <a:cubicBezTo>
                    <a:pt x="2057623" y="5122550"/>
                    <a:pt x="2069706" y="5110467"/>
                    <a:pt x="2069706" y="5095562"/>
                  </a:cubicBezTo>
                  <a:lnTo>
                    <a:pt x="2069706" y="4987616"/>
                  </a:lnTo>
                  <a:cubicBezTo>
                    <a:pt x="2069706" y="4972711"/>
                    <a:pt x="2057623" y="4960627"/>
                    <a:pt x="2042718" y="4960627"/>
                  </a:cubicBezTo>
                  <a:lnTo>
                    <a:pt x="1934769" y="4960627"/>
                  </a:lnTo>
                  <a:cubicBezTo>
                    <a:pt x="1919864" y="4960627"/>
                    <a:pt x="1907781" y="4972711"/>
                    <a:pt x="1907781" y="4987616"/>
                  </a:cubicBezTo>
                  <a:close/>
                  <a:moveTo>
                    <a:pt x="1907781" y="5429890"/>
                  </a:moveTo>
                  <a:cubicBezTo>
                    <a:pt x="1907781" y="5444795"/>
                    <a:pt x="1919864" y="5456878"/>
                    <a:pt x="1934769" y="5456878"/>
                  </a:cubicBezTo>
                  <a:lnTo>
                    <a:pt x="2042718" y="5456878"/>
                  </a:lnTo>
                  <a:cubicBezTo>
                    <a:pt x="2057623" y="5456878"/>
                    <a:pt x="2069706" y="5444795"/>
                    <a:pt x="2069706" y="5429890"/>
                  </a:cubicBezTo>
                  <a:lnTo>
                    <a:pt x="2069706" y="5321944"/>
                  </a:lnTo>
                  <a:cubicBezTo>
                    <a:pt x="2069706" y="5307039"/>
                    <a:pt x="2057623" y="5294956"/>
                    <a:pt x="2042718" y="5294956"/>
                  </a:cubicBezTo>
                  <a:lnTo>
                    <a:pt x="1934769" y="5294956"/>
                  </a:lnTo>
                  <a:cubicBezTo>
                    <a:pt x="1919864" y="5294956"/>
                    <a:pt x="1907781" y="5307039"/>
                    <a:pt x="1907781" y="5321944"/>
                  </a:cubicBezTo>
                  <a:close/>
                  <a:moveTo>
                    <a:pt x="1907781" y="5764218"/>
                  </a:moveTo>
                  <a:cubicBezTo>
                    <a:pt x="1907781" y="5779123"/>
                    <a:pt x="1919864" y="5791206"/>
                    <a:pt x="1934769" y="5791206"/>
                  </a:cubicBezTo>
                  <a:lnTo>
                    <a:pt x="2042718" y="5791206"/>
                  </a:lnTo>
                  <a:cubicBezTo>
                    <a:pt x="2057623" y="5791206"/>
                    <a:pt x="2069706" y="5779123"/>
                    <a:pt x="2069706" y="5764218"/>
                  </a:cubicBezTo>
                  <a:lnTo>
                    <a:pt x="2069706" y="5656272"/>
                  </a:lnTo>
                  <a:cubicBezTo>
                    <a:pt x="2069706" y="5641365"/>
                    <a:pt x="2057623" y="5629282"/>
                    <a:pt x="2042718" y="5629282"/>
                  </a:cubicBezTo>
                  <a:lnTo>
                    <a:pt x="1934769" y="5629282"/>
                  </a:lnTo>
                  <a:cubicBezTo>
                    <a:pt x="1919864" y="5629282"/>
                    <a:pt x="1907781" y="5641365"/>
                    <a:pt x="1907781" y="5656272"/>
                  </a:cubicBezTo>
                  <a:close/>
                  <a:moveTo>
                    <a:pt x="1907781" y="6098536"/>
                  </a:moveTo>
                  <a:cubicBezTo>
                    <a:pt x="1907781" y="6113441"/>
                    <a:pt x="1919864" y="6125524"/>
                    <a:pt x="1934769" y="6125524"/>
                  </a:cubicBezTo>
                  <a:lnTo>
                    <a:pt x="2042718" y="6125524"/>
                  </a:lnTo>
                  <a:cubicBezTo>
                    <a:pt x="2057623" y="6125524"/>
                    <a:pt x="2069706" y="6113441"/>
                    <a:pt x="2069706" y="6098536"/>
                  </a:cubicBezTo>
                  <a:lnTo>
                    <a:pt x="2069706" y="5990597"/>
                  </a:lnTo>
                  <a:cubicBezTo>
                    <a:pt x="2069706" y="5975692"/>
                    <a:pt x="2057623" y="5963609"/>
                    <a:pt x="2042718" y="5963609"/>
                  </a:cubicBezTo>
                  <a:lnTo>
                    <a:pt x="1934769" y="5963609"/>
                  </a:lnTo>
                  <a:cubicBezTo>
                    <a:pt x="1919864" y="5963609"/>
                    <a:pt x="1907781" y="5975692"/>
                    <a:pt x="1907781" y="5990597"/>
                  </a:cubicBezTo>
                  <a:close/>
                  <a:moveTo>
                    <a:pt x="1907781" y="6432874"/>
                  </a:moveTo>
                  <a:cubicBezTo>
                    <a:pt x="1907781" y="6447779"/>
                    <a:pt x="1919864" y="6459862"/>
                    <a:pt x="1934769" y="6459862"/>
                  </a:cubicBezTo>
                  <a:lnTo>
                    <a:pt x="2042718" y="6459862"/>
                  </a:lnTo>
                  <a:cubicBezTo>
                    <a:pt x="2057623" y="6459862"/>
                    <a:pt x="2069706" y="6447779"/>
                    <a:pt x="2069706" y="6432874"/>
                  </a:cubicBezTo>
                  <a:lnTo>
                    <a:pt x="2069706" y="6324925"/>
                  </a:lnTo>
                  <a:cubicBezTo>
                    <a:pt x="2069706" y="6310020"/>
                    <a:pt x="2057623" y="6297937"/>
                    <a:pt x="2042718" y="6297937"/>
                  </a:cubicBezTo>
                  <a:lnTo>
                    <a:pt x="1934769" y="6297937"/>
                  </a:lnTo>
                  <a:cubicBezTo>
                    <a:pt x="1919864" y="6297937"/>
                    <a:pt x="1907781" y="6310020"/>
                    <a:pt x="1907781" y="6324925"/>
                  </a:cubicBezTo>
                  <a:close/>
                  <a:moveTo>
                    <a:pt x="1907781" y="6767202"/>
                  </a:moveTo>
                  <a:cubicBezTo>
                    <a:pt x="1907781" y="6782107"/>
                    <a:pt x="1919864" y="6794190"/>
                    <a:pt x="1934769" y="6794190"/>
                  </a:cubicBezTo>
                  <a:lnTo>
                    <a:pt x="2042718" y="6794190"/>
                  </a:lnTo>
                  <a:cubicBezTo>
                    <a:pt x="2057623" y="6794190"/>
                    <a:pt x="2069706" y="6782107"/>
                    <a:pt x="2069706" y="6767202"/>
                  </a:cubicBezTo>
                  <a:lnTo>
                    <a:pt x="2069706" y="6659253"/>
                  </a:lnTo>
                  <a:cubicBezTo>
                    <a:pt x="2069706" y="6644348"/>
                    <a:pt x="2057623" y="6632265"/>
                    <a:pt x="2042718" y="6632265"/>
                  </a:cubicBezTo>
                  <a:lnTo>
                    <a:pt x="1934769" y="6632265"/>
                  </a:lnTo>
                  <a:cubicBezTo>
                    <a:pt x="1919864" y="6632265"/>
                    <a:pt x="1907781" y="6644348"/>
                    <a:pt x="1907781" y="6659253"/>
                  </a:cubicBezTo>
                  <a:close/>
                  <a:moveTo>
                    <a:pt x="1907781" y="7101530"/>
                  </a:moveTo>
                  <a:cubicBezTo>
                    <a:pt x="1907781" y="7116435"/>
                    <a:pt x="1919864" y="7128518"/>
                    <a:pt x="1934769" y="7128518"/>
                  </a:cubicBezTo>
                  <a:lnTo>
                    <a:pt x="2042718" y="7128518"/>
                  </a:lnTo>
                  <a:cubicBezTo>
                    <a:pt x="2057623" y="7128518"/>
                    <a:pt x="2069706" y="7116435"/>
                    <a:pt x="2069706" y="7101530"/>
                  </a:cubicBezTo>
                  <a:lnTo>
                    <a:pt x="2069706" y="6993581"/>
                  </a:lnTo>
                  <a:cubicBezTo>
                    <a:pt x="2069706" y="6978676"/>
                    <a:pt x="2057623" y="6966593"/>
                    <a:pt x="2042718" y="6966593"/>
                  </a:cubicBezTo>
                  <a:lnTo>
                    <a:pt x="1934769" y="6966593"/>
                  </a:lnTo>
                  <a:cubicBezTo>
                    <a:pt x="1919864" y="6966593"/>
                    <a:pt x="1907781" y="6978676"/>
                    <a:pt x="1907781" y="6993581"/>
                  </a:cubicBezTo>
                  <a:close/>
                  <a:moveTo>
                    <a:pt x="1907781" y="7435858"/>
                  </a:moveTo>
                  <a:cubicBezTo>
                    <a:pt x="1907781" y="7450763"/>
                    <a:pt x="1919864" y="7462846"/>
                    <a:pt x="1934769" y="7462846"/>
                  </a:cubicBezTo>
                  <a:lnTo>
                    <a:pt x="2042718" y="7462846"/>
                  </a:lnTo>
                  <a:cubicBezTo>
                    <a:pt x="2057623" y="7462846"/>
                    <a:pt x="2069706" y="7450763"/>
                    <a:pt x="2069706" y="7435858"/>
                  </a:cubicBezTo>
                  <a:lnTo>
                    <a:pt x="2069706" y="7327909"/>
                  </a:lnTo>
                  <a:cubicBezTo>
                    <a:pt x="2069706" y="7313004"/>
                    <a:pt x="2057623" y="7300921"/>
                    <a:pt x="2042718" y="7300921"/>
                  </a:cubicBezTo>
                  <a:lnTo>
                    <a:pt x="1934769" y="7300921"/>
                  </a:lnTo>
                  <a:cubicBezTo>
                    <a:pt x="1919864" y="7300921"/>
                    <a:pt x="1907781" y="7313004"/>
                    <a:pt x="1907781" y="7327909"/>
                  </a:cubicBezTo>
                  <a:close/>
                  <a:moveTo>
                    <a:pt x="1907781" y="7770186"/>
                  </a:moveTo>
                  <a:cubicBezTo>
                    <a:pt x="1907781" y="7785091"/>
                    <a:pt x="1919864" y="7797174"/>
                    <a:pt x="1934769" y="7797174"/>
                  </a:cubicBezTo>
                  <a:lnTo>
                    <a:pt x="2042718" y="7797174"/>
                  </a:lnTo>
                  <a:cubicBezTo>
                    <a:pt x="2057623" y="7797174"/>
                    <a:pt x="2069706" y="7785091"/>
                    <a:pt x="2069706" y="7770186"/>
                  </a:cubicBezTo>
                  <a:lnTo>
                    <a:pt x="2069706" y="7662237"/>
                  </a:lnTo>
                  <a:cubicBezTo>
                    <a:pt x="2069706" y="7647332"/>
                    <a:pt x="2057623" y="7635249"/>
                    <a:pt x="2042718" y="7635249"/>
                  </a:cubicBezTo>
                  <a:lnTo>
                    <a:pt x="1934769" y="7635249"/>
                  </a:lnTo>
                  <a:cubicBezTo>
                    <a:pt x="1919864" y="7635249"/>
                    <a:pt x="1907781" y="7647332"/>
                    <a:pt x="1907781" y="7662237"/>
                  </a:cubicBezTo>
                  <a:close/>
                  <a:moveTo>
                    <a:pt x="1907781" y="8104514"/>
                  </a:moveTo>
                  <a:cubicBezTo>
                    <a:pt x="1907781" y="8119419"/>
                    <a:pt x="1919864" y="8131502"/>
                    <a:pt x="1934769" y="8131502"/>
                  </a:cubicBezTo>
                  <a:lnTo>
                    <a:pt x="2042718" y="8131502"/>
                  </a:lnTo>
                  <a:cubicBezTo>
                    <a:pt x="2057623" y="8131502"/>
                    <a:pt x="2069706" y="8119419"/>
                    <a:pt x="2069706" y="8104514"/>
                  </a:cubicBezTo>
                  <a:lnTo>
                    <a:pt x="2069706" y="7996565"/>
                  </a:lnTo>
                  <a:cubicBezTo>
                    <a:pt x="2069706" y="7981660"/>
                    <a:pt x="2057623" y="7969577"/>
                    <a:pt x="2042718" y="7969577"/>
                  </a:cubicBezTo>
                  <a:lnTo>
                    <a:pt x="1934769" y="7969577"/>
                  </a:lnTo>
                  <a:cubicBezTo>
                    <a:pt x="1919864" y="7969577"/>
                    <a:pt x="1907781" y="7981660"/>
                    <a:pt x="1907781" y="7996565"/>
                  </a:cubicBezTo>
                  <a:close/>
                  <a:moveTo>
                    <a:pt x="1907781" y="8438842"/>
                  </a:moveTo>
                  <a:cubicBezTo>
                    <a:pt x="1907781" y="8453747"/>
                    <a:pt x="1919864" y="8465830"/>
                    <a:pt x="1934769" y="8465830"/>
                  </a:cubicBezTo>
                  <a:lnTo>
                    <a:pt x="2042718" y="8465830"/>
                  </a:lnTo>
                  <a:cubicBezTo>
                    <a:pt x="2057623" y="8465830"/>
                    <a:pt x="2069706" y="8453747"/>
                    <a:pt x="2069706" y="8438842"/>
                  </a:cubicBezTo>
                  <a:lnTo>
                    <a:pt x="2069706" y="8330893"/>
                  </a:lnTo>
                  <a:cubicBezTo>
                    <a:pt x="2069706" y="8315988"/>
                    <a:pt x="2057623" y="8303905"/>
                    <a:pt x="2042718" y="8303905"/>
                  </a:cubicBezTo>
                  <a:lnTo>
                    <a:pt x="1934769" y="8303905"/>
                  </a:lnTo>
                  <a:cubicBezTo>
                    <a:pt x="1919864" y="8303905"/>
                    <a:pt x="1907781" y="8315988"/>
                    <a:pt x="1907781" y="8330893"/>
                  </a:cubicBezTo>
                  <a:close/>
                  <a:moveTo>
                    <a:pt x="1907781" y="8773170"/>
                  </a:moveTo>
                  <a:cubicBezTo>
                    <a:pt x="1907781" y="8788075"/>
                    <a:pt x="1919864" y="8800158"/>
                    <a:pt x="1934769" y="8800158"/>
                  </a:cubicBezTo>
                  <a:lnTo>
                    <a:pt x="2042718" y="8800158"/>
                  </a:lnTo>
                  <a:cubicBezTo>
                    <a:pt x="2057623" y="8800158"/>
                    <a:pt x="2069706" y="8788075"/>
                    <a:pt x="2069706" y="8773170"/>
                  </a:cubicBezTo>
                  <a:lnTo>
                    <a:pt x="2069706" y="8665221"/>
                  </a:lnTo>
                  <a:cubicBezTo>
                    <a:pt x="2069706" y="8650316"/>
                    <a:pt x="2057623" y="8638233"/>
                    <a:pt x="2042718" y="8638233"/>
                  </a:cubicBezTo>
                  <a:lnTo>
                    <a:pt x="1934769" y="8638233"/>
                  </a:lnTo>
                  <a:cubicBezTo>
                    <a:pt x="1919864" y="8638233"/>
                    <a:pt x="1907781" y="8650316"/>
                    <a:pt x="1907781" y="8665221"/>
                  </a:cubicBezTo>
                  <a:close/>
                  <a:moveTo>
                    <a:pt x="1907781" y="9107488"/>
                  </a:moveTo>
                  <a:cubicBezTo>
                    <a:pt x="1907781" y="9122393"/>
                    <a:pt x="1919864" y="9134476"/>
                    <a:pt x="1934769" y="9134476"/>
                  </a:cubicBezTo>
                  <a:lnTo>
                    <a:pt x="2042718" y="9134476"/>
                  </a:lnTo>
                  <a:cubicBezTo>
                    <a:pt x="2057623" y="9134476"/>
                    <a:pt x="2069706" y="9122393"/>
                    <a:pt x="2069706" y="9107488"/>
                  </a:cubicBezTo>
                  <a:lnTo>
                    <a:pt x="2069706" y="8999539"/>
                  </a:lnTo>
                  <a:cubicBezTo>
                    <a:pt x="2069706" y="8984634"/>
                    <a:pt x="2057623" y="8972551"/>
                    <a:pt x="2042718" y="8972551"/>
                  </a:cubicBezTo>
                  <a:lnTo>
                    <a:pt x="1934769" y="8972551"/>
                  </a:lnTo>
                  <a:cubicBezTo>
                    <a:pt x="1919864" y="8972551"/>
                    <a:pt x="1907781" y="8984634"/>
                    <a:pt x="1907781" y="8999539"/>
                  </a:cubicBezTo>
                  <a:close/>
                  <a:moveTo>
                    <a:pt x="79375" y="414975"/>
                  </a:moveTo>
                  <a:cubicBezTo>
                    <a:pt x="79375" y="429879"/>
                    <a:pt x="91458" y="441963"/>
                    <a:pt x="106363" y="441963"/>
                  </a:cubicBezTo>
                  <a:lnTo>
                    <a:pt x="214312" y="441963"/>
                  </a:lnTo>
                  <a:cubicBezTo>
                    <a:pt x="229217" y="441963"/>
                    <a:pt x="241300" y="429879"/>
                    <a:pt x="241300" y="414975"/>
                  </a:cubicBezTo>
                  <a:lnTo>
                    <a:pt x="241300" y="307025"/>
                  </a:lnTo>
                  <a:cubicBezTo>
                    <a:pt x="241300" y="292121"/>
                    <a:pt x="229217" y="280037"/>
                    <a:pt x="214312" y="280037"/>
                  </a:cubicBezTo>
                  <a:lnTo>
                    <a:pt x="106363" y="280037"/>
                  </a:lnTo>
                  <a:cubicBezTo>
                    <a:pt x="91458" y="280037"/>
                    <a:pt x="79375" y="292121"/>
                    <a:pt x="79375" y="307025"/>
                  </a:cubicBezTo>
                  <a:close/>
                  <a:moveTo>
                    <a:pt x="79375" y="749302"/>
                  </a:moveTo>
                  <a:cubicBezTo>
                    <a:pt x="79375" y="764207"/>
                    <a:pt x="91458" y="776290"/>
                    <a:pt x="106363" y="776290"/>
                  </a:cubicBezTo>
                  <a:lnTo>
                    <a:pt x="214312" y="776290"/>
                  </a:lnTo>
                  <a:cubicBezTo>
                    <a:pt x="229217" y="776290"/>
                    <a:pt x="241300" y="764207"/>
                    <a:pt x="241300" y="749302"/>
                  </a:cubicBezTo>
                  <a:lnTo>
                    <a:pt x="241300" y="641353"/>
                  </a:lnTo>
                  <a:cubicBezTo>
                    <a:pt x="241300" y="626449"/>
                    <a:pt x="229217" y="614365"/>
                    <a:pt x="214312" y="614365"/>
                  </a:cubicBezTo>
                  <a:lnTo>
                    <a:pt x="106363" y="614365"/>
                  </a:lnTo>
                  <a:cubicBezTo>
                    <a:pt x="91458" y="614365"/>
                    <a:pt x="79375" y="626449"/>
                    <a:pt x="79375" y="641353"/>
                  </a:cubicBezTo>
                  <a:close/>
                  <a:moveTo>
                    <a:pt x="79375" y="1083631"/>
                  </a:moveTo>
                  <a:cubicBezTo>
                    <a:pt x="79375" y="1098535"/>
                    <a:pt x="91458" y="1110618"/>
                    <a:pt x="106363" y="1110618"/>
                  </a:cubicBezTo>
                  <a:lnTo>
                    <a:pt x="214312" y="1110618"/>
                  </a:lnTo>
                  <a:cubicBezTo>
                    <a:pt x="229217" y="1110618"/>
                    <a:pt x="241300" y="1098535"/>
                    <a:pt x="241300" y="1083631"/>
                  </a:cubicBezTo>
                  <a:lnTo>
                    <a:pt x="241300" y="975681"/>
                  </a:lnTo>
                  <a:cubicBezTo>
                    <a:pt x="241300" y="960776"/>
                    <a:pt x="229217" y="948693"/>
                    <a:pt x="214312" y="948693"/>
                  </a:cubicBezTo>
                  <a:lnTo>
                    <a:pt x="106363" y="948693"/>
                  </a:lnTo>
                  <a:cubicBezTo>
                    <a:pt x="91458" y="948693"/>
                    <a:pt x="79375" y="960776"/>
                    <a:pt x="79375" y="975681"/>
                  </a:cubicBezTo>
                  <a:close/>
                  <a:moveTo>
                    <a:pt x="79375" y="1417958"/>
                  </a:moveTo>
                  <a:cubicBezTo>
                    <a:pt x="79375" y="1432862"/>
                    <a:pt x="91458" y="1444947"/>
                    <a:pt x="106363" y="1444947"/>
                  </a:cubicBezTo>
                  <a:lnTo>
                    <a:pt x="214312" y="1444947"/>
                  </a:lnTo>
                  <a:cubicBezTo>
                    <a:pt x="229217" y="1444947"/>
                    <a:pt x="241300" y="1432862"/>
                    <a:pt x="241300" y="1417958"/>
                  </a:cubicBezTo>
                  <a:lnTo>
                    <a:pt x="241300" y="1310009"/>
                  </a:lnTo>
                  <a:cubicBezTo>
                    <a:pt x="241300" y="1295105"/>
                    <a:pt x="229217" y="1283022"/>
                    <a:pt x="214312" y="1283022"/>
                  </a:cubicBezTo>
                  <a:lnTo>
                    <a:pt x="106363" y="1283022"/>
                  </a:lnTo>
                  <a:cubicBezTo>
                    <a:pt x="91458" y="1283022"/>
                    <a:pt x="79375" y="1295105"/>
                    <a:pt x="79375" y="1310009"/>
                  </a:cubicBezTo>
                  <a:close/>
                  <a:moveTo>
                    <a:pt x="79375" y="1752287"/>
                  </a:moveTo>
                  <a:cubicBezTo>
                    <a:pt x="79375" y="1767191"/>
                    <a:pt x="91458" y="1779275"/>
                    <a:pt x="106363" y="1779275"/>
                  </a:cubicBezTo>
                  <a:lnTo>
                    <a:pt x="214312" y="1779275"/>
                  </a:lnTo>
                  <a:cubicBezTo>
                    <a:pt x="229217" y="1779275"/>
                    <a:pt x="241300" y="1767191"/>
                    <a:pt x="241300" y="1752287"/>
                  </a:cubicBezTo>
                  <a:lnTo>
                    <a:pt x="241300" y="1644336"/>
                  </a:lnTo>
                  <a:cubicBezTo>
                    <a:pt x="241300" y="1629431"/>
                    <a:pt x="229217" y="1617348"/>
                    <a:pt x="214312" y="1617348"/>
                  </a:cubicBezTo>
                  <a:lnTo>
                    <a:pt x="106363" y="1617348"/>
                  </a:lnTo>
                  <a:cubicBezTo>
                    <a:pt x="91458" y="1617348"/>
                    <a:pt x="79375" y="1629431"/>
                    <a:pt x="79375" y="1644336"/>
                  </a:cubicBezTo>
                  <a:close/>
                  <a:moveTo>
                    <a:pt x="79375" y="2086613"/>
                  </a:moveTo>
                  <a:cubicBezTo>
                    <a:pt x="79375" y="2101518"/>
                    <a:pt x="91458" y="2113601"/>
                    <a:pt x="106363" y="2113601"/>
                  </a:cubicBezTo>
                  <a:lnTo>
                    <a:pt x="214312" y="2113601"/>
                  </a:lnTo>
                  <a:cubicBezTo>
                    <a:pt x="229217" y="2113601"/>
                    <a:pt x="241300" y="2101518"/>
                    <a:pt x="241300" y="2086613"/>
                  </a:cubicBezTo>
                  <a:lnTo>
                    <a:pt x="241300" y="1978664"/>
                  </a:lnTo>
                  <a:cubicBezTo>
                    <a:pt x="241300" y="1963759"/>
                    <a:pt x="229217" y="1951675"/>
                    <a:pt x="214312" y="1951675"/>
                  </a:cubicBezTo>
                  <a:lnTo>
                    <a:pt x="106363" y="1951675"/>
                  </a:lnTo>
                  <a:cubicBezTo>
                    <a:pt x="91458" y="1951675"/>
                    <a:pt x="79375" y="1963759"/>
                    <a:pt x="79375" y="1978664"/>
                  </a:cubicBezTo>
                  <a:close/>
                  <a:moveTo>
                    <a:pt x="79375" y="2420941"/>
                  </a:moveTo>
                  <a:cubicBezTo>
                    <a:pt x="79375" y="2435846"/>
                    <a:pt x="91458" y="2447929"/>
                    <a:pt x="106363" y="2447929"/>
                  </a:cubicBezTo>
                  <a:lnTo>
                    <a:pt x="214312" y="2447929"/>
                  </a:lnTo>
                  <a:cubicBezTo>
                    <a:pt x="229217" y="2447929"/>
                    <a:pt x="241300" y="2435846"/>
                    <a:pt x="241300" y="2420941"/>
                  </a:cubicBezTo>
                  <a:lnTo>
                    <a:pt x="241300" y="2312993"/>
                  </a:lnTo>
                  <a:cubicBezTo>
                    <a:pt x="241300" y="2298088"/>
                    <a:pt x="229217" y="2286005"/>
                    <a:pt x="214312" y="2286005"/>
                  </a:cubicBezTo>
                  <a:lnTo>
                    <a:pt x="214315" y="2286005"/>
                  </a:lnTo>
                  <a:lnTo>
                    <a:pt x="214312" y="2286004"/>
                  </a:lnTo>
                  <a:lnTo>
                    <a:pt x="106363" y="2286004"/>
                  </a:lnTo>
                  <a:lnTo>
                    <a:pt x="106361" y="2286005"/>
                  </a:lnTo>
                  <a:lnTo>
                    <a:pt x="106363" y="2286005"/>
                  </a:lnTo>
                  <a:cubicBezTo>
                    <a:pt x="91458" y="2286005"/>
                    <a:pt x="79375" y="2298088"/>
                    <a:pt x="79375" y="2312993"/>
                  </a:cubicBezTo>
                  <a:close/>
                  <a:moveTo>
                    <a:pt x="79375" y="2755266"/>
                  </a:moveTo>
                  <a:cubicBezTo>
                    <a:pt x="79375" y="2770171"/>
                    <a:pt x="91458" y="2782254"/>
                    <a:pt x="106363" y="2782254"/>
                  </a:cubicBezTo>
                  <a:lnTo>
                    <a:pt x="214312" y="2782254"/>
                  </a:lnTo>
                  <a:cubicBezTo>
                    <a:pt x="229217" y="2782254"/>
                    <a:pt x="241300" y="2770171"/>
                    <a:pt x="241300" y="2755266"/>
                  </a:cubicBezTo>
                  <a:lnTo>
                    <a:pt x="241300" y="2647321"/>
                  </a:lnTo>
                  <a:cubicBezTo>
                    <a:pt x="241300" y="2632416"/>
                    <a:pt x="229217" y="2620333"/>
                    <a:pt x="214312" y="2620333"/>
                  </a:cubicBezTo>
                  <a:lnTo>
                    <a:pt x="106363" y="2620333"/>
                  </a:lnTo>
                  <a:cubicBezTo>
                    <a:pt x="91458" y="2620333"/>
                    <a:pt x="79375" y="2632416"/>
                    <a:pt x="79375" y="2647321"/>
                  </a:cubicBezTo>
                  <a:close/>
                  <a:moveTo>
                    <a:pt x="79375" y="3089594"/>
                  </a:moveTo>
                  <a:cubicBezTo>
                    <a:pt x="79375" y="3104499"/>
                    <a:pt x="91458" y="3116582"/>
                    <a:pt x="106363" y="3116582"/>
                  </a:cubicBezTo>
                  <a:lnTo>
                    <a:pt x="214312" y="3116582"/>
                  </a:lnTo>
                  <a:cubicBezTo>
                    <a:pt x="229217" y="3116582"/>
                    <a:pt x="241300" y="3104499"/>
                    <a:pt x="241300" y="3089594"/>
                  </a:cubicBezTo>
                  <a:lnTo>
                    <a:pt x="241300" y="2981649"/>
                  </a:lnTo>
                  <a:cubicBezTo>
                    <a:pt x="241300" y="2966744"/>
                    <a:pt x="229217" y="2954661"/>
                    <a:pt x="214312" y="2954661"/>
                  </a:cubicBezTo>
                  <a:lnTo>
                    <a:pt x="106363" y="2954661"/>
                  </a:lnTo>
                  <a:cubicBezTo>
                    <a:pt x="91458" y="2954661"/>
                    <a:pt x="79375" y="2966744"/>
                    <a:pt x="79375" y="2981649"/>
                  </a:cubicBezTo>
                  <a:close/>
                  <a:moveTo>
                    <a:pt x="79375" y="3423922"/>
                  </a:moveTo>
                  <a:cubicBezTo>
                    <a:pt x="79375" y="3438827"/>
                    <a:pt x="91458" y="3450910"/>
                    <a:pt x="106363" y="3450910"/>
                  </a:cubicBezTo>
                  <a:lnTo>
                    <a:pt x="214312" y="3450910"/>
                  </a:lnTo>
                  <a:cubicBezTo>
                    <a:pt x="229217" y="3450910"/>
                    <a:pt x="241300" y="3438827"/>
                    <a:pt x="241300" y="3423922"/>
                  </a:cubicBezTo>
                  <a:lnTo>
                    <a:pt x="241300" y="3315977"/>
                  </a:lnTo>
                  <a:cubicBezTo>
                    <a:pt x="241300" y="3301072"/>
                    <a:pt x="229217" y="3288989"/>
                    <a:pt x="214312" y="3288989"/>
                  </a:cubicBezTo>
                  <a:lnTo>
                    <a:pt x="106363" y="3288989"/>
                  </a:lnTo>
                  <a:cubicBezTo>
                    <a:pt x="91458" y="3288989"/>
                    <a:pt x="79375" y="3301072"/>
                    <a:pt x="79375" y="3315977"/>
                  </a:cubicBezTo>
                  <a:close/>
                  <a:moveTo>
                    <a:pt x="79375" y="3758250"/>
                  </a:moveTo>
                  <a:cubicBezTo>
                    <a:pt x="79375" y="3773155"/>
                    <a:pt x="91458" y="3785238"/>
                    <a:pt x="106363" y="3785238"/>
                  </a:cubicBezTo>
                  <a:lnTo>
                    <a:pt x="214312" y="3785238"/>
                  </a:lnTo>
                  <a:cubicBezTo>
                    <a:pt x="229217" y="3785238"/>
                    <a:pt x="241300" y="3773155"/>
                    <a:pt x="241300" y="3758250"/>
                  </a:cubicBezTo>
                  <a:lnTo>
                    <a:pt x="241300" y="3650305"/>
                  </a:lnTo>
                  <a:cubicBezTo>
                    <a:pt x="241300" y="3635400"/>
                    <a:pt x="229217" y="3623317"/>
                    <a:pt x="214312" y="3623317"/>
                  </a:cubicBezTo>
                  <a:lnTo>
                    <a:pt x="106363" y="3623317"/>
                  </a:lnTo>
                  <a:cubicBezTo>
                    <a:pt x="91458" y="3623317"/>
                    <a:pt x="79375" y="3635400"/>
                    <a:pt x="79375" y="3650305"/>
                  </a:cubicBezTo>
                  <a:close/>
                  <a:moveTo>
                    <a:pt x="79375" y="4092578"/>
                  </a:moveTo>
                  <a:cubicBezTo>
                    <a:pt x="79375" y="4107483"/>
                    <a:pt x="91458" y="4119566"/>
                    <a:pt x="106363" y="4119566"/>
                  </a:cubicBezTo>
                  <a:lnTo>
                    <a:pt x="214312" y="4119566"/>
                  </a:lnTo>
                  <a:cubicBezTo>
                    <a:pt x="229217" y="4119566"/>
                    <a:pt x="241300" y="4107483"/>
                    <a:pt x="241300" y="4092578"/>
                  </a:cubicBezTo>
                  <a:lnTo>
                    <a:pt x="241300" y="3984633"/>
                  </a:lnTo>
                  <a:cubicBezTo>
                    <a:pt x="241300" y="3969728"/>
                    <a:pt x="229217" y="3957645"/>
                    <a:pt x="214312" y="3957645"/>
                  </a:cubicBezTo>
                  <a:lnTo>
                    <a:pt x="106363" y="3957645"/>
                  </a:lnTo>
                  <a:cubicBezTo>
                    <a:pt x="91458" y="3957645"/>
                    <a:pt x="79375" y="3969728"/>
                    <a:pt x="79375" y="3984633"/>
                  </a:cubicBezTo>
                  <a:close/>
                  <a:moveTo>
                    <a:pt x="79375" y="4426906"/>
                  </a:moveTo>
                  <a:cubicBezTo>
                    <a:pt x="79375" y="4441811"/>
                    <a:pt x="91458" y="4453894"/>
                    <a:pt x="106363" y="4453894"/>
                  </a:cubicBezTo>
                  <a:lnTo>
                    <a:pt x="214312" y="4453894"/>
                  </a:lnTo>
                  <a:cubicBezTo>
                    <a:pt x="229217" y="4453894"/>
                    <a:pt x="241300" y="4441811"/>
                    <a:pt x="241300" y="4426906"/>
                  </a:cubicBezTo>
                  <a:lnTo>
                    <a:pt x="241300" y="4318961"/>
                  </a:lnTo>
                  <a:cubicBezTo>
                    <a:pt x="241300" y="4304057"/>
                    <a:pt x="229217" y="4291974"/>
                    <a:pt x="214312" y="4291974"/>
                  </a:cubicBezTo>
                  <a:lnTo>
                    <a:pt x="106363" y="4291974"/>
                  </a:lnTo>
                  <a:cubicBezTo>
                    <a:pt x="91458" y="4291974"/>
                    <a:pt x="79375" y="4304057"/>
                    <a:pt x="79375" y="4318961"/>
                  </a:cubicBezTo>
                  <a:close/>
                  <a:moveTo>
                    <a:pt x="79375" y="4761234"/>
                  </a:moveTo>
                  <a:cubicBezTo>
                    <a:pt x="79375" y="4776139"/>
                    <a:pt x="91458" y="4788222"/>
                    <a:pt x="106363" y="4788222"/>
                  </a:cubicBezTo>
                  <a:lnTo>
                    <a:pt x="214312" y="4788222"/>
                  </a:lnTo>
                  <a:cubicBezTo>
                    <a:pt x="229217" y="4788222"/>
                    <a:pt x="241300" y="4776139"/>
                    <a:pt x="241300" y="4761234"/>
                  </a:cubicBezTo>
                  <a:lnTo>
                    <a:pt x="241300" y="4653288"/>
                  </a:lnTo>
                  <a:cubicBezTo>
                    <a:pt x="241300" y="4638383"/>
                    <a:pt x="229217" y="4626300"/>
                    <a:pt x="214312" y="4626300"/>
                  </a:cubicBezTo>
                  <a:lnTo>
                    <a:pt x="106363" y="4626300"/>
                  </a:lnTo>
                  <a:cubicBezTo>
                    <a:pt x="91458" y="4626300"/>
                    <a:pt x="79375" y="4638383"/>
                    <a:pt x="79375" y="4653288"/>
                  </a:cubicBezTo>
                  <a:close/>
                  <a:moveTo>
                    <a:pt x="79375" y="5095562"/>
                  </a:moveTo>
                  <a:cubicBezTo>
                    <a:pt x="79375" y="5110467"/>
                    <a:pt x="91458" y="5122550"/>
                    <a:pt x="106363" y="5122550"/>
                  </a:cubicBezTo>
                  <a:lnTo>
                    <a:pt x="214312" y="5122550"/>
                  </a:lnTo>
                  <a:cubicBezTo>
                    <a:pt x="229217" y="5122550"/>
                    <a:pt x="241300" y="5110467"/>
                    <a:pt x="241300" y="5095562"/>
                  </a:cubicBezTo>
                  <a:lnTo>
                    <a:pt x="241300" y="4987616"/>
                  </a:lnTo>
                  <a:cubicBezTo>
                    <a:pt x="241300" y="4972711"/>
                    <a:pt x="229217" y="4960627"/>
                    <a:pt x="214312" y="4960627"/>
                  </a:cubicBezTo>
                  <a:lnTo>
                    <a:pt x="106363" y="4960627"/>
                  </a:lnTo>
                  <a:cubicBezTo>
                    <a:pt x="91458" y="4960627"/>
                    <a:pt x="79375" y="4972711"/>
                    <a:pt x="79375" y="4987616"/>
                  </a:cubicBezTo>
                  <a:close/>
                  <a:moveTo>
                    <a:pt x="79375" y="5429890"/>
                  </a:moveTo>
                  <a:cubicBezTo>
                    <a:pt x="79375" y="5444795"/>
                    <a:pt x="91458" y="5456878"/>
                    <a:pt x="106363" y="5456878"/>
                  </a:cubicBezTo>
                  <a:lnTo>
                    <a:pt x="214312" y="5456878"/>
                  </a:lnTo>
                  <a:cubicBezTo>
                    <a:pt x="229217" y="5456878"/>
                    <a:pt x="241300" y="5444795"/>
                    <a:pt x="241300" y="5429890"/>
                  </a:cubicBezTo>
                  <a:lnTo>
                    <a:pt x="241300" y="5321944"/>
                  </a:lnTo>
                  <a:cubicBezTo>
                    <a:pt x="241300" y="5307039"/>
                    <a:pt x="229217" y="5294956"/>
                    <a:pt x="214312" y="5294956"/>
                  </a:cubicBezTo>
                  <a:lnTo>
                    <a:pt x="106363" y="5294956"/>
                  </a:lnTo>
                  <a:cubicBezTo>
                    <a:pt x="91458" y="5294956"/>
                    <a:pt x="79375" y="5307039"/>
                    <a:pt x="79375" y="5321944"/>
                  </a:cubicBezTo>
                  <a:close/>
                  <a:moveTo>
                    <a:pt x="79375" y="5764218"/>
                  </a:moveTo>
                  <a:cubicBezTo>
                    <a:pt x="79375" y="5779123"/>
                    <a:pt x="91458" y="5791206"/>
                    <a:pt x="106363" y="5791206"/>
                  </a:cubicBezTo>
                  <a:lnTo>
                    <a:pt x="214312" y="5791206"/>
                  </a:lnTo>
                  <a:cubicBezTo>
                    <a:pt x="229217" y="5791206"/>
                    <a:pt x="241300" y="5779123"/>
                    <a:pt x="241300" y="5764218"/>
                  </a:cubicBezTo>
                  <a:lnTo>
                    <a:pt x="241300" y="5656272"/>
                  </a:lnTo>
                  <a:cubicBezTo>
                    <a:pt x="241300" y="5641365"/>
                    <a:pt x="229217" y="5629282"/>
                    <a:pt x="214312" y="5629282"/>
                  </a:cubicBezTo>
                  <a:lnTo>
                    <a:pt x="106363" y="5629282"/>
                  </a:lnTo>
                  <a:cubicBezTo>
                    <a:pt x="91458" y="5629282"/>
                    <a:pt x="79375" y="5641365"/>
                    <a:pt x="79375" y="5656272"/>
                  </a:cubicBezTo>
                  <a:close/>
                  <a:moveTo>
                    <a:pt x="79375" y="6098536"/>
                  </a:moveTo>
                  <a:cubicBezTo>
                    <a:pt x="79375" y="6113441"/>
                    <a:pt x="91458" y="6125524"/>
                    <a:pt x="106363" y="6125524"/>
                  </a:cubicBezTo>
                  <a:lnTo>
                    <a:pt x="214312" y="6125524"/>
                  </a:lnTo>
                  <a:cubicBezTo>
                    <a:pt x="229217" y="6125524"/>
                    <a:pt x="241300" y="6113441"/>
                    <a:pt x="241300" y="6098536"/>
                  </a:cubicBezTo>
                  <a:lnTo>
                    <a:pt x="241300" y="5990597"/>
                  </a:lnTo>
                  <a:cubicBezTo>
                    <a:pt x="241300" y="5975692"/>
                    <a:pt x="229217" y="5963609"/>
                    <a:pt x="214312" y="5963609"/>
                  </a:cubicBezTo>
                  <a:lnTo>
                    <a:pt x="106363" y="5963609"/>
                  </a:lnTo>
                  <a:cubicBezTo>
                    <a:pt x="91458" y="5963609"/>
                    <a:pt x="79375" y="5975692"/>
                    <a:pt x="79375" y="5990597"/>
                  </a:cubicBezTo>
                  <a:close/>
                  <a:moveTo>
                    <a:pt x="79375" y="6432874"/>
                  </a:moveTo>
                  <a:cubicBezTo>
                    <a:pt x="79375" y="6447779"/>
                    <a:pt x="91458" y="6459862"/>
                    <a:pt x="106363" y="6459862"/>
                  </a:cubicBezTo>
                  <a:lnTo>
                    <a:pt x="214312" y="6459862"/>
                  </a:lnTo>
                  <a:cubicBezTo>
                    <a:pt x="229217" y="6459862"/>
                    <a:pt x="241300" y="6447779"/>
                    <a:pt x="241300" y="6432874"/>
                  </a:cubicBezTo>
                  <a:lnTo>
                    <a:pt x="241300" y="6324925"/>
                  </a:lnTo>
                  <a:cubicBezTo>
                    <a:pt x="241300" y="6310020"/>
                    <a:pt x="229217" y="6297937"/>
                    <a:pt x="214312" y="6297937"/>
                  </a:cubicBezTo>
                  <a:lnTo>
                    <a:pt x="106363" y="6297937"/>
                  </a:lnTo>
                  <a:cubicBezTo>
                    <a:pt x="91458" y="6297937"/>
                    <a:pt x="79375" y="6310020"/>
                    <a:pt x="79375" y="6324925"/>
                  </a:cubicBezTo>
                  <a:close/>
                  <a:moveTo>
                    <a:pt x="79375" y="6767202"/>
                  </a:moveTo>
                  <a:cubicBezTo>
                    <a:pt x="79375" y="6782107"/>
                    <a:pt x="91458" y="6794190"/>
                    <a:pt x="106363" y="6794190"/>
                  </a:cubicBezTo>
                  <a:lnTo>
                    <a:pt x="214312" y="6794190"/>
                  </a:lnTo>
                  <a:cubicBezTo>
                    <a:pt x="229217" y="6794190"/>
                    <a:pt x="241300" y="6782107"/>
                    <a:pt x="241300" y="6767202"/>
                  </a:cubicBezTo>
                  <a:lnTo>
                    <a:pt x="241300" y="6659253"/>
                  </a:lnTo>
                  <a:cubicBezTo>
                    <a:pt x="241300" y="6644348"/>
                    <a:pt x="229217" y="6632265"/>
                    <a:pt x="214312" y="6632265"/>
                  </a:cubicBezTo>
                  <a:lnTo>
                    <a:pt x="106363" y="6632265"/>
                  </a:lnTo>
                  <a:cubicBezTo>
                    <a:pt x="91458" y="6632265"/>
                    <a:pt x="79375" y="6644348"/>
                    <a:pt x="79375" y="6659253"/>
                  </a:cubicBezTo>
                  <a:close/>
                  <a:moveTo>
                    <a:pt x="79375" y="7101530"/>
                  </a:moveTo>
                  <a:cubicBezTo>
                    <a:pt x="79375" y="7116435"/>
                    <a:pt x="91458" y="7128518"/>
                    <a:pt x="106363" y="7128518"/>
                  </a:cubicBezTo>
                  <a:lnTo>
                    <a:pt x="214312" y="7128518"/>
                  </a:lnTo>
                  <a:cubicBezTo>
                    <a:pt x="229217" y="7128518"/>
                    <a:pt x="241300" y="7116435"/>
                    <a:pt x="241300" y="7101530"/>
                  </a:cubicBezTo>
                  <a:lnTo>
                    <a:pt x="241300" y="6993581"/>
                  </a:lnTo>
                  <a:cubicBezTo>
                    <a:pt x="241300" y="6978676"/>
                    <a:pt x="229217" y="6966593"/>
                    <a:pt x="214312" y="6966593"/>
                  </a:cubicBezTo>
                  <a:lnTo>
                    <a:pt x="106363" y="6966593"/>
                  </a:lnTo>
                  <a:cubicBezTo>
                    <a:pt x="91458" y="6966593"/>
                    <a:pt x="79375" y="6978676"/>
                    <a:pt x="79375" y="6993581"/>
                  </a:cubicBezTo>
                  <a:close/>
                  <a:moveTo>
                    <a:pt x="79375" y="7435858"/>
                  </a:moveTo>
                  <a:cubicBezTo>
                    <a:pt x="79375" y="7450763"/>
                    <a:pt x="91458" y="7462846"/>
                    <a:pt x="106363" y="7462846"/>
                  </a:cubicBezTo>
                  <a:lnTo>
                    <a:pt x="214312" y="7462846"/>
                  </a:lnTo>
                  <a:cubicBezTo>
                    <a:pt x="229217" y="7462846"/>
                    <a:pt x="241300" y="7450763"/>
                    <a:pt x="241300" y="7435858"/>
                  </a:cubicBezTo>
                  <a:lnTo>
                    <a:pt x="241300" y="7327909"/>
                  </a:lnTo>
                  <a:cubicBezTo>
                    <a:pt x="241300" y="7313004"/>
                    <a:pt x="229217" y="7300921"/>
                    <a:pt x="214312" y="7300921"/>
                  </a:cubicBezTo>
                  <a:lnTo>
                    <a:pt x="106363" y="7300921"/>
                  </a:lnTo>
                  <a:cubicBezTo>
                    <a:pt x="91458" y="7300921"/>
                    <a:pt x="79375" y="7313004"/>
                    <a:pt x="79375" y="7327909"/>
                  </a:cubicBezTo>
                  <a:close/>
                  <a:moveTo>
                    <a:pt x="79375" y="7770186"/>
                  </a:moveTo>
                  <a:cubicBezTo>
                    <a:pt x="79375" y="7785091"/>
                    <a:pt x="91458" y="7797174"/>
                    <a:pt x="106363" y="7797174"/>
                  </a:cubicBezTo>
                  <a:lnTo>
                    <a:pt x="214312" y="7797174"/>
                  </a:lnTo>
                  <a:cubicBezTo>
                    <a:pt x="229217" y="7797174"/>
                    <a:pt x="241300" y="7785091"/>
                    <a:pt x="241300" y="7770186"/>
                  </a:cubicBezTo>
                  <a:lnTo>
                    <a:pt x="241300" y="7662237"/>
                  </a:lnTo>
                  <a:cubicBezTo>
                    <a:pt x="241300" y="7647332"/>
                    <a:pt x="229217" y="7635249"/>
                    <a:pt x="214312" y="7635249"/>
                  </a:cubicBezTo>
                  <a:lnTo>
                    <a:pt x="106363" y="7635249"/>
                  </a:lnTo>
                  <a:cubicBezTo>
                    <a:pt x="91458" y="7635249"/>
                    <a:pt x="79375" y="7647332"/>
                    <a:pt x="79375" y="7662237"/>
                  </a:cubicBezTo>
                  <a:close/>
                  <a:moveTo>
                    <a:pt x="79375" y="8104514"/>
                  </a:moveTo>
                  <a:cubicBezTo>
                    <a:pt x="79375" y="8119419"/>
                    <a:pt x="91458" y="8131502"/>
                    <a:pt x="106363" y="8131502"/>
                  </a:cubicBezTo>
                  <a:lnTo>
                    <a:pt x="214312" y="8131502"/>
                  </a:lnTo>
                  <a:cubicBezTo>
                    <a:pt x="229217" y="8131502"/>
                    <a:pt x="241300" y="8119419"/>
                    <a:pt x="241300" y="8104514"/>
                  </a:cubicBezTo>
                  <a:lnTo>
                    <a:pt x="241300" y="7996565"/>
                  </a:lnTo>
                  <a:cubicBezTo>
                    <a:pt x="241300" y="7981660"/>
                    <a:pt x="229217" y="7969577"/>
                    <a:pt x="214312" y="7969577"/>
                  </a:cubicBezTo>
                  <a:lnTo>
                    <a:pt x="106363" y="7969577"/>
                  </a:lnTo>
                  <a:cubicBezTo>
                    <a:pt x="91458" y="7969577"/>
                    <a:pt x="79375" y="7981660"/>
                    <a:pt x="79375" y="7996565"/>
                  </a:cubicBezTo>
                  <a:close/>
                  <a:moveTo>
                    <a:pt x="79375" y="8438842"/>
                  </a:moveTo>
                  <a:cubicBezTo>
                    <a:pt x="79375" y="8453747"/>
                    <a:pt x="91458" y="8465830"/>
                    <a:pt x="106363" y="8465830"/>
                  </a:cubicBezTo>
                  <a:lnTo>
                    <a:pt x="214312" y="8465830"/>
                  </a:lnTo>
                  <a:cubicBezTo>
                    <a:pt x="229217" y="8465830"/>
                    <a:pt x="241300" y="8453747"/>
                    <a:pt x="241300" y="8438842"/>
                  </a:cubicBezTo>
                  <a:lnTo>
                    <a:pt x="241300" y="8330893"/>
                  </a:lnTo>
                  <a:cubicBezTo>
                    <a:pt x="241300" y="8315988"/>
                    <a:pt x="229217" y="8303905"/>
                    <a:pt x="214312" y="8303905"/>
                  </a:cubicBezTo>
                  <a:lnTo>
                    <a:pt x="106363" y="8303905"/>
                  </a:lnTo>
                  <a:cubicBezTo>
                    <a:pt x="91458" y="8303905"/>
                    <a:pt x="79375" y="8315988"/>
                    <a:pt x="79375" y="8330893"/>
                  </a:cubicBezTo>
                  <a:close/>
                  <a:moveTo>
                    <a:pt x="79375" y="8773170"/>
                  </a:moveTo>
                  <a:cubicBezTo>
                    <a:pt x="79375" y="8788075"/>
                    <a:pt x="91458" y="8800158"/>
                    <a:pt x="106363" y="8800158"/>
                  </a:cubicBezTo>
                  <a:lnTo>
                    <a:pt x="214312" y="8800158"/>
                  </a:lnTo>
                  <a:cubicBezTo>
                    <a:pt x="229217" y="8800158"/>
                    <a:pt x="241300" y="8788075"/>
                    <a:pt x="241300" y="8773170"/>
                  </a:cubicBezTo>
                  <a:lnTo>
                    <a:pt x="241300" y="8665221"/>
                  </a:lnTo>
                  <a:cubicBezTo>
                    <a:pt x="241300" y="8650316"/>
                    <a:pt x="229217" y="8638233"/>
                    <a:pt x="214312" y="8638233"/>
                  </a:cubicBezTo>
                  <a:lnTo>
                    <a:pt x="106363" y="8638233"/>
                  </a:lnTo>
                  <a:cubicBezTo>
                    <a:pt x="91458" y="8638233"/>
                    <a:pt x="79375" y="8650316"/>
                    <a:pt x="79375" y="8665221"/>
                  </a:cubicBezTo>
                  <a:close/>
                  <a:moveTo>
                    <a:pt x="79375" y="9107488"/>
                  </a:moveTo>
                  <a:cubicBezTo>
                    <a:pt x="79375" y="9122393"/>
                    <a:pt x="91458" y="9134476"/>
                    <a:pt x="106363" y="9134476"/>
                  </a:cubicBezTo>
                  <a:lnTo>
                    <a:pt x="214312" y="9134476"/>
                  </a:lnTo>
                  <a:cubicBezTo>
                    <a:pt x="229217" y="9134476"/>
                    <a:pt x="241300" y="9122393"/>
                    <a:pt x="241300" y="9107488"/>
                  </a:cubicBezTo>
                  <a:lnTo>
                    <a:pt x="241300" y="8999539"/>
                  </a:lnTo>
                  <a:cubicBezTo>
                    <a:pt x="241300" y="8984634"/>
                    <a:pt x="229217" y="8972551"/>
                    <a:pt x="214312" y="8972551"/>
                  </a:cubicBezTo>
                  <a:lnTo>
                    <a:pt x="106363" y="8972551"/>
                  </a:lnTo>
                  <a:cubicBezTo>
                    <a:pt x="91458" y="8972551"/>
                    <a:pt x="79375" y="8984634"/>
                    <a:pt x="79375" y="8999539"/>
                  </a:cubicBezTo>
                  <a:close/>
                  <a:moveTo>
                    <a:pt x="0" y="9144001"/>
                  </a:moveTo>
                  <a:lnTo>
                    <a:pt x="0" y="6135049"/>
                  </a:lnTo>
                  <a:lnTo>
                    <a:pt x="0" y="2286005"/>
                  </a:lnTo>
                  <a:lnTo>
                    <a:pt x="0" y="0"/>
                  </a:lnTo>
                  <a:lnTo>
                    <a:pt x="79375" y="0"/>
                  </a:lnTo>
                  <a:lnTo>
                    <a:pt x="79375" y="80647"/>
                  </a:lnTo>
                  <a:cubicBezTo>
                    <a:pt x="79375" y="95551"/>
                    <a:pt x="91458" y="107635"/>
                    <a:pt x="106363" y="107635"/>
                  </a:cubicBezTo>
                  <a:lnTo>
                    <a:pt x="214312" y="107635"/>
                  </a:lnTo>
                  <a:cubicBezTo>
                    <a:pt x="229217" y="107635"/>
                    <a:pt x="241300" y="95551"/>
                    <a:pt x="241300" y="80647"/>
                  </a:cubicBezTo>
                  <a:lnTo>
                    <a:pt x="241300" y="0"/>
                  </a:lnTo>
                  <a:lnTo>
                    <a:pt x="660395" y="0"/>
                  </a:lnTo>
                  <a:lnTo>
                    <a:pt x="1488686" y="0"/>
                  </a:lnTo>
                  <a:lnTo>
                    <a:pt x="1907781" y="0"/>
                  </a:lnTo>
                  <a:lnTo>
                    <a:pt x="1907781" y="80647"/>
                  </a:lnTo>
                  <a:cubicBezTo>
                    <a:pt x="1907781" y="95551"/>
                    <a:pt x="1919864" y="107635"/>
                    <a:pt x="1934769" y="107635"/>
                  </a:cubicBezTo>
                  <a:lnTo>
                    <a:pt x="2042718" y="107635"/>
                  </a:lnTo>
                  <a:cubicBezTo>
                    <a:pt x="2057623" y="107635"/>
                    <a:pt x="2069706" y="95551"/>
                    <a:pt x="2069706" y="80647"/>
                  </a:cubicBezTo>
                  <a:lnTo>
                    <a:pt x="2069706" y="0"/>
                  </a:lnTo>
                  <a:lnTo>
                    <a:pt x="2149081" y="0"/>
                  </a:lnTo>
                  <a:lnTo>
                    <a:pt x="2149081" y="2286005"/>
                  </a:lnTo>
                  <a:lnTo>
                    <a:pt x="2149081" y="6135049"/>
                  </a:lnTo>
                  <a:lnTo>
                    <a:pt x="2149081" y="9144001"/>
                  </a:lnTo>
                  <a:lnTo>
                    <a:pt x="1702842" y="9144001"/>
                  </a:lnTo>
                  <a:lnTo>
                    <a:pt x="1702842" y="9144002"/>
                  </a:lnTo>
                  <a:lnTo>
                    <a:pt x="1488686" y="9144002"/>
                  </a:lnTo>
                  <a:lnTo>
                    <a:pt x="1095378" y="9144002"/>
                  </a:lnTo>
                  <a:lnTo>
                    <a:pt x="1087043" y="9144002"/>
                  </a:lnTo>
                  <a:lnTo>
                    <a:pt x="1062038" y="9144002"/>
                  </a:lnTo>
                  <a:lnTo>
                    <a:pt x="1053703" y="9144002"/>
                  </a:lnTo>
                  <a:lnTo>
                    <a:pt x="660395" y="9144002"/>
                  </a:lnTo>
                  <a:lnTo>
                    <a:pt x="446239" y="9144002"/>
                  </a:lnTo>
                  <a:lnTo>
                    <a:pt x="446239" y="914400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C9175F7B-9DCC-4789-981E-24C144685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223" y="4782502"/>
              <a:ext cx="2652872" cy="1769964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F4EE72CB-8DD2-44D4-9AF5-F1FBF5CFD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543" y="4744601"/>
              <a:ext cx="2709680" cy="1807865"/>
            </a:xfrm>
            <a:prstGeom prst="rect">
              <a:avLst/>
            </a:prstGeom>
          </p:spPr>
        </p:pic>
        <p:pic>
          <p:nvPicPr>
            <p:cNvPr id="14" name="图片 10">
              <a:extLst>
                <a:ext uri="{FF2B5EF4-FFF2-40B4-BE49-F238E27FC236}">
                  <a16:creationId xmlns:a16="http://schemas.microsoft.com/office/drawing/2014/main" id="{5BCB3844-1867-4566-85BD-C80E4F42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585" y="4744600"/>
              <a:ext cx="2709680" cy="1807865"/>
            </a:xfrm>
            <a:prstGeom prst="rect">
              <a:avLst/>
            </a:prstGeom>
          </p:spPr>
        </p:pic>
        <p:pic>
          <p:nvPicPr>
            <p:cNvPr id="15" name="图片 12">
              <a:extLst>
                <a:ext uri="{FF2B5EF4-FFF2-40B4-BE49-F238E27FC236}">
                  <a16:creationId xmlns:a16="http://schemas.microsoft.com/office/drawing/2014/main" id="{BB5C98AD-5ED7-47C8-8D18-9AAAB92AB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095" y="4773668"/>
              <a:ext cx="2685106" cy="179146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C381EC-2F75-4265-894C-3E5CEFF85D14}"/>
              </a:ext>
            </a:extLst>
          </p:cNvPr>
          <p:cNvGrpSpPr/>
          <p:nvPr/>
        </p:nvGrpSpPr>
        <p:grpSpPr>
          <a:xfrm>
            <a:off x="142501" y="176424"/>
            <a:ext cx="11279898" cy="2437113"/>
            <a:chOff x="142501" y="176424"/>
            <a:chExt cx="11279898" cy="2437113"/>
          </a:xfrm>
        </p:grpSpPr>
        <p:sp>
          <p:nvSpPr>
            <p:cNvPr id="20" name="任意多边形 22">
              <a:extLst>
                <a:ext uri="{FF2B5EF4-FFF2-40B4-BE49-F238E27FC236}">
                  <a16:creationId xmlns:a16="http://schemas.microsoft.com/office/drawing/2014/main" id="{ECD073C1-DC9C-4E2B-8F05-C38D6ABA457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16200000" flipH="1" flipV="1">
              <a:off x="4563893" y="-4244968"/>
              <a:ext cx="2437113" cy="11279898"/>
            </a:xfrm>
            <a:custGeom>
              <a:avLst/>
              <a:gdLst>
                <a:gd name="connsiteX0" fmla="*/ 1907781 w 2149081"/>
                <a:gd name="connsiteY0" fmla="*/ 414975 h 9144002"/>
                <a:gd name="connsiteX1" fmla="*/ 1934769 w 2149081"/>
                <a:gd name="connsiteY1" fmla="*/ 441963 h 9144002"/>
                <a:gd name="connsiteX2" fmla="*/ 2042718 w 2149081"/>
                <a:gd name="connsiteY2" fmla="*/ 441963 h 9144002"/>
                <a:gd name="connsiteX3" fmla="*/ 2069706 w 2149081"/>
                <a:gd name="connsiteY3" fmla="*/ 414975 h 9144002"/>
                <a:gd name="connsiteX4" fmla="*/ 2069706 w 2149081"/>
                <a:gd name="connsiteY4" fmla="*/ 307025 h 9144002"/>
                <a:gd name="connsiteX5" fmla="*/ 2042718 w 2149081"/>
                <a:gd name="connsiteY5" fmla="*/ 280037 h 9144002"/>
                <a:gd name="connsiteX6" fmla="*/ 1934769 w 2149081"/>
                <a:gd name="connsiteY6" fmla="*/ 280037 h 9144002"/>
                <a:gd name="connsiteX7" fmla="*/ 1907781 w 2149081"/>
                <a:gd name="connsiteY7" fmla="*/ 307025 h 9144002"/>
                <a:gd name="connsiteX8" fmla="*/ 1907781 w 2149081"/>
                <a:gd name="connsiteY8" fmla="*/ 749302 h 9144002"/>
                <a:gd name="connsiteX9" fmla="*/ 1934769 w 2149081"/>
                <a:gd name="connsiteY9" fmla="*/ 776290 h 9144002"/>
                <a:gd name="connsiteX10" fmla="*/ 2042718 w 2149081"/>
                <a:gd name="connsiteY10" fmla="*/ 776290 h 9144002"/>
                <a:gd name="connsiteX11" fmla="*/ 2069706 w 2149081"/>
                <a:gd name="connsiteY11" fmla="*/ 749302 h 9144002"/>
                <a:gd name="connsiteX12" fmla="*/ 2069706 w 2149081"/>
                <a:gd name="connsiteY12" fmla="*/ 641353 h 9144002"/>
                <a:gd name="connsiteX13" fmla="*/ 2042718 w 2149081"/>
                <a:gd name="connsiteY13" fmla="*/ 614365 h 9144002"/>
                <a:gd name="connsiteX14" fmla="*/ 1934769 w 2149081"/>
                <a:gd name="connsiteY14" fmla="*/ 614365 h 9144002"/>
                <a:gd name="connsiteX15" fmla="*/ 1907781 w 2149081"/>
                <a:gd name="connsiteY15" fmla="*/ 641353 h 9144002"/>
                <a:gd name="connsiteX16" fmla="*/ 1907781 w 2149081"/>
                <a:gd name="connsiteY16" fmla="*/ 1083631 h 9144002"/>
                <a:gd name="connsiteX17" fmla="*/ 1934769 w 2149081"/>
                <a:gd name="connsiteY17" fmla="*/ 1110618 h 9144002"/>
                <a:gd name="connsiteX18" fmla="*/ 2042718 w 2149081"/>
                <a:gd name="connsiteY18" fmla="*/ 1110618 h 9144002"/>
                <a:gd name="connsiteX19" fmla="*/ 2069706 w 2149081"/>
                <a:gd name="connsiteY19" fmla="*/ 1083631 h 9144002"/>
                <a:gd name="connsiteX20" fmla="*/ 2069706 w 2149081"/>
                <a:gd name="connsiteY20" fmla="*/ 975681 h 9144002"/>
                <a:gd name="connsiteX21" fmla="*/ 2042718 w 2149081"/>
                <a:gd name="connsiteY21" fmla="*/ 948693 h 9144002"/>
                <a:gd name="connsiteX22" fmla="*/ 1934769 w 2149081"/>
                <a:gd name="connsiteY22" fmla="*/ 948693 h 9144002"/>
                <a:gd name="connsiteX23" fmla="*/ 1907781 w 2149081"/>
                <a:gd name="connsiteY23" fmla="*/ 975681 h 9144002"/>
                <a:gd name="connsiteX24" fmla="*/ 1907781 w 2149081"/>
                <a:gd name="connsiteY24" fmla="*/ 1417958 h 9144002"/>
                <a:gd name="connsiteX25" fmla="*/ 1934769 w 2149081"/>
                <a:gd name="connsiteY25" fmla="*/ 1444947 h 9144002"/>
                <a:gd name="connsiteX26" fmla="*/ 2042718 w 2149081"/>
                <a:gd name="connsiteY26" fmla="*/ 1444947 h 9144002"/>
                <a:gd name="connsiteX27" fmla="*/ 2069706 w 2149081"/>
                <a:gd name="connsiteY27" fmla="*/ 1417958 h 9144002"/>
                <a:gd name="connsiteX28" fmla="*/ 2069706 w 2149081"/>
                <a:gd name="connsiteY28" fmla="*/ 1310009 h 9144002"/>
                <a:gd name="connsiteX29" fmla="*/ 2042718 w 2149081"/>
                <a:gd name="connsiteY29" fmla="*/ 1283022 h 9144002"/>
                <a:gd name="connsiteX30" fmla="*/ 1934769 w 2149081"/>
                <a:gd name="connsiteY30" fmla="*/ 1283022 h 9144002"/>
                <a:gd name="connsiteX31" fmla="*/ 1907781 w 2149081"/>
                <a:gd name="connsiteY31" fmla="*/ 1310009 h 9144002"/>
                <a:gd name="connsiteX32" fmla="*/ 1907781 w 2149081"/>
                <a:gd name="connsiteY32" fmla="*/ 1752287 h 9144002"/>
                <a:gd name="connsiteX33" fmla="*/ 1934769 w 2149081"/>
                <a:gd name="connsiteY33" fmla="*/ 1779275 h 9144002"/>
                <a:gd name="connsiteX34" fmla="*/ 2042718 w 2149081"/>
                <a:gd name="connsiteY34" fmla="*/ 1779275 h 9144002"/>
                <a:gd name="connsiteX35" fmla="*/ 2069706 w 2149081"/>
                <a:gd name="connsiteY35" fmla="*/ 1752287 h 9144002"/>
                <a:gd name="connsiteX36" fmla="*/ 2069706 w 2149081"/>
                <a:gd name="connsiteY36" fmla="*/ 1644336 h 9144002"/>
                <a:gd name="connsiteX37" fmla="*/ 2042718 w 2149081"/>
                <a:gd name="connsiteY37" fmla="*/ 1617348 h 9144002"/>
                <a:gd name="connsiteX38" fmla="*/ 1934769 w 2149081"/>
                <a:gd name="connsiteY38" fmla="*/ 1617348 h 9144002"/>
                <a:gd name="connsiteX39" fmla="*/ 1907781 w 2149081"/>
                <a:gd name="connsiteY39" fmla="*/ 1644336 h 9144002"/>
                <a:gd name="connsiteX40" fmla="*/ 1907781 w 2149081"/>
                <a:gd name="connsiteY40" fmla="*/ 2086613 h 9144002"/>
                <a:gd name="connsiteX41" fmla="*/ 1934769 w 2149081"/>
                <a:gd name="connsiteY41" fmla="*/ 2113601 h 9144002"/>
                <a:gd name="connsiteX42" fmla="*/ 2042718 w 2149081"/>
                <a:gd name="connsiteY42" fmla="*/ 2113601 h 9144002"/>
                <a:gd name="connsiteX43" fmla="*/ 2069706 w 2149081"/>
                <a:gd name="connsiteY43" fmla="*/ 2086613 h 9144002"/>
                <a:gd name="connsiteX44" fmla="*/ 2069706 w 2149081"/>
                <a:gd name="connsiteY44" fmla="*/ 1978664 h 9144002"/>
                <a:gd name="connsiteX45" fmla="*/ 2042718 w 2149081"/>
                <a:gd name="connsiteY45" fmla="*/ 1951675 h 9144002"/>
                <a:gd name="connsiteX46" fmla="*/ 1934769 w 2149081"/>
                <a:gd name="connsiteY46" fmla="*/ 1951675 h 9144002"/>
                <a:gd name="connsiteX47" fmla="*/ 1907781 w 2149081"/>
                <a:gd name="connsiteY47" fmla="*/ 1978664 h 9144002"/>
                <a:gd name="connsiteX48" fmla="*/ 1907781 w 2149081"/>
                <a:gd name="connsiteY48" fmla="*/ 2420941 h 9144002"/>
                <a:gd name="connsiteX49" fmla="*/ 1934769 w 2149081"/>
                <a:gd name="connsiteY49" fmla="*/ 2447929 h 9144002"/>
                <a:gd name="connsiteX50" fmla="*/ 2042718 w 2149081"/>
                <a:gd name="connsiteY50" fmla="*/ 2447929 h 9144002"/>
                <a:gd name="connsiteX51" fmla="*/ 2069706 w 2149081"/>
                <a:gd name="connsiteY51" fmla="*/ 2420941 h 9144002"/>
                <a:gd name="connsiteX52" fmla="*/ 2069706 w 2149081"/>
                <a:gd name="connsiteY52" fmla="*/ 2312993 h 9144002"/>
                <a:gd name="connsiteX53" fmla="*/ 2042718 w 2149081"/>
                <a:gd name="connsiteY53" fmla="*/ 2286005 h 9144002"/>
                <a:gd name="connsiteX54" fmla="*/ 2042720 w 2149081"/>
                <a:gd name="connsiteY54" fmla="*/ 2286005 h 9144002"/>
                <a:gd name="connsiteX55" fmla="*/ 2042718 w 2149081"/>
                <a:gd name="connsiteY55" fmla="*/ 2286004 h 9144002"/>
                <a:gd name="connsiteX56" fmla="*/ 1934769 w 2149081"/>
                <a:gd name="connsiteY56" fmla="*/ 2286004 h 9144002"/>
                <a:gd name="connsiteX57" fmla="*/ 1934766 w 2149081"/>
                <a:gd name="connsiteY57" fmla="*/ 2286005 h 9144002"/>
                <a:gd name="connsiteX58" fmla="*/ 1934769 w 2149081"/>
                <a:gd name="connsiteY58" fmla="*/ 2286005 h 9144002"/>
                <a:gd name="connsiteX59" fmla="*/ 1907781 w 2149081"/>
                <a:gd name="connsiteY59" fmla="*/ 2312993 h 9144002"/>
                <a:gd name="connsiteX60" fmla="*/ 1907781 w 2149081"/>
                <a:gd name="connsiteY60" fmla="*/ 2755266 h 9144002"/>
                <a:gd name="connsiteX61" fmla="*/ 1934769 w 2149081"/>
                <a:gd name="connsiteY61" fmla="*/ 2782254 h 9144002"/>
                <a:gd name="connsiteX62" fmla="*/ 2042718 w 2149081"/>
                <a:gd name="connsiteY62" fmla="*/ 2782254 h 9144002"/>
                <a:gd name="connsiteX63" fmla="*/ 2069706 w 2149081"/>
                <a:gd name="connsiteY63" fmla="*/ 2755266 h 9144002"/>
                <a:gd name="connsiteX64" fmla="*/ 2069706 w 2149081"/>
                <a:gd name="connsiteY64" fmla="*/ 2647321 h 9144002"/>
                <a:gd name="connsiteX65" fmla="*/ 2042718 w 2149081"/>
                <a:gd name="connsiteY65" fmla="*/ 2620333 h 9144002"/>
                <a:gd name="connsiteX66" fmla="*/ 1934769 w 2149081"/>
                <a:gd name="connsiteY66" fmla="*/ 2620333 h 9144002"/>
                <a:gd name="connsiteX67" fmla="*/ 1907781 w 2149081"/>
                <a:gd name="connsiteY67" fmla="*/ 2647321 h 9144002"/>
                <a:gd name="connsiteX68" fmla="*/ 1907781 w 2149081"/>
                <a:gd name="connsiteY68" fmla="*/ 3089594 h 9144002"/>
                <a:gd name="connsiteX69" fmla="*/ 1934769 w 2149081"/>
                <a:gd name="connsiteY69" fmla="*/ 3116582 h 9144002"/>
                <a:gd name="connsiteX70" fmla="*/ 2042718 w 2149081"/>
                <a:gd name="connsiteY70" fmla="*/ 3116582 h 9144002"/>
                <a:gd name="connsiteX71" fmla="*/ 2069706 w 2149081"/>
                <a:gd name="connsiteY71" fmla="*/ 3089594 h 9144002"/>
                <a:gd name="connsiteX72" fmla="*/ 2069706 w 2149081"/>
                <a:gd name="connsiteY72" fmla="*/ 2981649 h 9144002"/>
                <a:gd name="connsiteX73" fmla="*/ 2042718 w 2149081"/>
                <a:gd name="connsiteY73" fmla="*/ 2954661 h 9144002"/>
                <a:gd name="connsiteX74" fmla="*/ 1934769 w 2149081"/>
                <a:gd name="connsiteY74" fmla="*/ 2954661 h 9144002"/>
                <a:gd name="connsiteX75" fmla="*/ 1907781 w 2149081"/>
                <a:gd name="connsiteY75" fmla="*/ 2981649 h 9144002"/>
                <a:gd name="connsiteX76" fmla="*/ 1907781 w 2149081"/>
                <a:gd name="connsiteY76" fmla="*/ 3423922 h 9144002"/>
                <a:gd name="connsiteX77" fmla="*/ 1934769 w 2149081"/>
                <a:gd name="connsiteY77" fmla="*/ 3450910 h 9144002"/>
                <a:gd name="connsiteX78" fmla="*/ 2042718 w 2149081"/>
                <a:gd name="connsiteY78" fmla="*/ 3450910 h 9144002"/>
                <a:gd name="connsiteX79" fmla="*/ 2069706 w 2149081"/>
                <a:gd name="connsiteY79" fmla="*/ 3423922 h 9144002"/>
                <a:gd name="connsiteX80" fmla="*/ 2069706 w 2149081"/>
                <a:gd name="connsiteY80" fmla="*/ 3315977 h 9144002"/>
                <a:gd name="connsiteX81" fmla="*/ 2042718 w 2149081"/>
                <a:gd name="connsiteY81" fmla="*/ 3288989 h 9144002"/>
                <a:gd name="connsiteX82" fmla="*/ 1934769 w 2149081"/>
                <a:gd name="connsiteY82" fmla="*/ 3288989 h 9144002"/>
                <a:gd name="connsiteX83" fmla="*/ 1907781 w 2149081"/>
                <a:gd name="connsiteY83" fmla="*/ 3315977 h 9144002"/>
                <a:gd name="connsiteX84" fmla="*/ 1907781 w 2149081"/>
                <a:gd name="connsiteY84" fmla="*/ 3758250 h 9144002"/>
                <a:gd name="connsiteX85" fmla="*/ 1934769 w 2149081"/>
                <a:gd name="connsiteY85" fmla="*/ 3785238 h 9144002"/>
                <a:gd name="connsiteX86" fmla="*/ 2042718 w 2149081"/>
                <a:gd name="connsiteY86" fmla="*/ 3785238 h 9144002"/>
                <a:gd name="connsiteX87" fmla="*/ 2069706 w 2149081"/>
                <a:gd name="connsiteY87" fmla="*/ 3758250 h 9144002"/>
                <a:gd name="connsiteX88" fmla="*/ 2069706 w 2149081"/>
                <a:gd name="connsiteY88" fmla="*/ 3650305 h 9144002"/>
                <a:gd name="connsiteX89" fmla="*/ 2042718 w 2149081"/>
                <a:gd name="connsiteY89" fmla="*/ 3623317 h 9144002"/>
                <a:gd name="connsiteX90" fmla="*/ 1934769 w 2149081"/>
                <a:gd name="connsiteY90" fmla="*/ 3623317 h 9144002"/>
                <a:gd name="connsiteX91" fmla="*/ 1907781 w 2149081"/>
                <a:gd name="connsiteY91" fmla="*/ 3650305 h 9144002"/>
                <a:gd name="connsiteX92" fmla="*/ 1907781 w 2149081"/>
                <a:gd name="connsiteY92" fmla="*/ 4092578 h 9144002"/>
                <a:gd name="connsiteX93" fmla="*/ 1934769 w 2149081"/>
                <a:gd name="connsiteY93" fmla="*/ 4119566 h 9144002"/>
                <a:gd name="connsiteX94" fmla="*/ 2042718 w 2149081"/>
                <a:gd name="connsiteY94" fmla="*/ 4119566 h 9144002"/>
                <a:gd name="connsiteX95" fmla="*/ 2069706 w 2149081"/>
                <a:gd name="connsiteY95" fmla="*/ 4092578 h 9144002"/>
                <a:gd name="connsiteX96" fmla="*/ 2069706 w 2149081"/>
                <a:gd name="connsiteY96" fmla="*/ 3984633 h 9144002"/>
                <a:gd name="connsiteX97" fmla="*/ 2042718 w 2149081"/>
                <a:gd name="connsiteY97" fmla="*/ 3957645 h 9144002"/>
                <a:gd name="connsiteX98" fmla="*/ 1934769 w 2149081"/>
                <a:gd name="connsiteY98" fmla="*/ 3957645 h 9144002"/>
                <a:gd name="connsiteX99" fmla="*/ 1907781 w 2149081"/>
                <a:gd name="connsiteY99" fmla="*/ 3984633 h 9144002"/>
                <a:gd name="connsiteX100" fmla="*/ 1907781 w 2149081"/>
                <a:gd name="connsiteY100" fmla="*/ 4426906 h 9144002"/>
                <a:gd name="connsiteX101" fmla="*/ 1934769 w 2149081"/>
                <a:gd name="connsiteY101" fmla="*/ 4453894 h 9144002"/>
                <a:gd name="connsiteX102" fmla="*/ 2042718 w 2149081"/>
                <a:gd name="connsiteY102" fmla="*/ 4453894 h 9144002"/>
                <a:gd name="connsiteX103" fmla="*/ 2069706 w 2149081"/>
                <a:gd name="connsiteY103" fmla="*/ 4426906 h 9144002"/>
                <a:gd name="connsiteX104" fmla="*/ 2069706 w 2149081"/>
                <a:gd name="connsiteY104" fmla="*/ 4318961 h 9144002"/>
                <a:gd name="connsiteX105" fmla="*/ 2042718 w 2149081"/>
                <a:gd name="connsiteY105" fmla="*/ 4291974 h 9144002"/>
                <a:gd name="connsiteX106" fmla="*/ 1934769 w 2149081"/>
                <a:gd name="connsiteY106" fmla="*/ 4291974 h 9144002"/>
                <a:gd name="connsiteX107" fmla="*/ 1907781 w 2149081"/>
                <a:gd name="connsiteY107" fmla="*/ 4318961 h 9144002"/>
                <a:gd name="connsiteX108" fmla="*/ 1907781 w 2149081"/>
                <a:gd name="connsiteY108" fmla="*/ 4761234 h 9144002"/>
                <a:gd name="connsiteX109" fmla="*/ 1934769 w 2149081"/>
                <a:gd name="connsiteY109" fmla="*/ 4788222 h 9144002"/>
                <a:gd name="connsiteX110" fmla="*/ 2042718 w 2149081"/>
                <a:gd name="connsiteY110" fmla="*/ 4788222 h 9144002"/>
                <a:gd name="connsiteX111" fmla="*/ 2069706 w 2149081"/>
                <a:gd name="connsiteY111" fmla="*/ 4761234 h 9144002"/>
                <a:gd name="connsiteX112" fmla="*/ 2069706 w 2149081"/>
                <a:gd name="connsiteY112" fmla="*/ 4653288 h 9144002"/>
                <a:gd name="connsiteX113" fmla="*/ 2042718 w 2149081"/>
                <a:gd name="connsiteY113" fmla="*/ 4626300 h 9144002"/>
                <a:gd name="connsiteX114" fmla="*/ 1934769 w 2149081"/>
                <a:gd name="connsiteY114" fmla="*/ 4626300 h 9144002"/>
                <a:gd name="connsiteX115" fmla="*/ 1907781 w 2149081"/>
                <a:gd name="connsiteY115" fmla="*/ 4653288 h 9144002"/>
                <a:gd name="connsiteX116" fmla="*/ 1907781 w 2149081"/>
                <a:gd name="connsiteY116" fmla="*/ 5095562 h 9144002"/>
                <a:gd name="connsiteX117" fmla="*/ 1934769 w 2149081"/>
                <a:gd name="connsiteY117" fmla="*/ 5122550 h 9144002"/>
                <a:gd name="connsiteX118" fmla="*/ 2042718 w 2149081"/>
                <a:gd name="connsiteY118" fmla="*/ 5122550 h 9144002"/>
                <a:gd name="connsiteX119" fmla="*/ 2069706 w 2149081"/>
                <a:gd name="connsiteY119" fmla="*/ 5095562 h 9144002"/>
                <a:gd name="connsiteX120" fmla="*/ 2069706 w 2149081"/>
                <a:gd name="connsiteY120" fmla="*/ 4987616 h 9144002"/>
                <a:gd name="connsiteX121" fmla="*/ 2042718 w 2149081"/>
                <a:gd name="connsiteY121" fmla="*/ 4960627 h 9144002"/>
                <a:gd name="connsiteX122" fmla="*/ 1934769 w 2149081"/>
                <a:gd name="connsiteY122" fmla="*/ 4960627 h 9144002"/>
                <a:gd name="connsiteX123" fmla="*/ 1907781 w 2149081"/>
                <a:gd name="connsiteY123" fmla="*/ 4987616 h 9144002"/>
                <a:gd name="connsiteX124" fmla="*/ 1907781 w 2149081"/>
                <a:gd name="connsiteY124" fmla="*/ 5429890 h 9144002"/>
                <a:gd name="connsiteX125" fmla="*/ 1934769 w 2149081"/>
                <a:gd name="connsiteY125" fmla="*/ 5456878 h 9144002"/>
                <a:gd name="connsiteX126" fmla="*/ 2042718 w 2149081"/>
                <a:gd name="connsiteY126" fmla="*/ 5456878 h 9144002"/>
                <a:gd name="connsiteX127" fmla="*/ 2069706 w 2149081"/>
                <a:gd name="connsiteY127" fmla="*/ 5429890 h 9144002"/>
                <a:gd name="connsiteX128" fmla="*/ 2069706 w 2149081"/>
                <a:gd name="connsiteY128" fmla="*/ 5321944 h 9144002"/>
                <a:gd name="connsiteX129" fmla="*/ 2042718 w 2149081"/>
                <a:gd name="connsiteY129" fmla="*/ 5294956 h 9144002"/>
                <a:gd name="connsiteX130" fmla="*/ 1934769 w 2149081"/>
                <a:gd name="connsiteY130" fmla="*/ 5294956 h 9144002"/>
                <a:gd name="connsiteX131" fmla="*/ 1907781 w 2149081"/>
                <a:gd name="connsiteY131" fmla="*/ 5321944 h 9144002"/>
                <a:gd name="connsiteX132" fmla="*/ 1907781 w 2149081"/>
                <a:gd name="connsiteY132" fmla="*/ 5764218 h 9144002"/>
                <a:gd name="connsiteX133" fmla="*/ 1934769 w 2149081"/>
                <a:gd name="connsiteY133" fmla="*/ 5791206 h 9144002"/>
                <a:gd name="connsiteX134" fmla="*/ 2042718 w 2149081"/>
                <a:gd name="connsiteY134" fmla="*/ 5791206 h 9144002"/>
                <a:gd name="connsiteX135" fmla="*/ 2069706 w 2149081"/>
                <a:gd name="connsiteY135" fmla="*/ 5764218 h 9144002"/>
                <a:gd name="connsiteX136" fmla="*/ 2069706 w 2149081"/>
                <a:gd name="connsiteY136" fmla="*/ 5656272 h 9144002"/>
                <a:gd name="connsiteX137" fmla="*/ 2042718 w 2149081"/>
                <a:gd name="connsiteY137" fmla="*/ 5629282 h 9144002"/>
                <a:gd name="connsiteX138" fmla="*/ 1934769 w 2149081"/>
                <a:gd name="connsiteY138" fmla="*/ 5629282 h 9144002"/>
                <a:gd name="connsiteX139" fmla="*/ 1907781 w 2149081"/>
                <a:gd name="connsiteY139" fmla="*/ 5656272 h 9144002"/>
                <a:gd name="connsiteX140" fmla="*/ 1907781 w 2149081"/>
                <a:gd name="connsiteY140" fmla="*/ 6098536 h 9144002"/>
                <a:gd name="connsiteX141" fmla="*/ 1934769 w 2149081"/>
                <a:gd name="connsiteY141" fmla="*/ 6125524 h 9144002"/>
                <a:gd name="connsiteX142" fmla="*/ 2042718 w 2149081"/>
                <a:gd name="connsiteY142" fmla="*/ 6125524 h 9144002"/>
                <a:gd name="connsiteX143" fmla="*/ 2069706 w 2149081"/>
                <a:gd name="connsiteY143" fmla="*/ 6098536 h 9144002"/>
                <a:gd name="connsiteX144" fmla="*/ 2069706 w 2149081"/>
                <a:gd name="connsiteY144" fmla="*/ 5990597 h 9144002"/>
                <a:gd name="connsiteX145" fmla="*/ 2042718 w 2149081"/>
                <a:gd name="connsiteY145" fmla="*/ 5963609 h 9144002"/>
                <a:gd name="connsiteX146" fmla="*/ 1934769 w 2149081"/>
                <a:gd name="connsiteY146" fmla="*/ 5963609 h 9144002"/>
                <a:gd name="connsiteX147" fmla="*/ 1907781 w 2149081"/>
                <a:gd name="connsiteY147" fmla="*/ 5990597 h 9144002"/>
                <a:gd name="connsiteX148" fmla="*/ 1907781 w 2149081"/>
                <a:gd name="connsiteY148" fmla="*/ 6432874 h 9144002"/>
                <a:gd name="connsiteX149" fmla="*/ 1934769 w 2149081"/>
                <a:gd name="connsiteY149" fmla="*/ 6459862 h 9144002"/>
                <a:gd name="connsiteX150" fmla="*/ 2042718 w 2149081"/>
                <a:gd name="connsiteY150" fmla="*/ 6459862 h 9144002"/>
                <a:gd name="connsiteX151" fmla="*/ 2069706 w 2149081"/>
                <a:gd name="connsiteY151" fmla="*/ 6432874 h 9144002"/>
                <a:gd name="connsiteX152" fmla="*/ 2069706 w 2149081"/>
                <a:gd name="connsiteY152" fmla="*/ 6324925 h 9144002"/>
                <a:gd name="connsiteX153" fmla="*/ 2042718 w 2149081"/>
                <a:gd name="connsiteY153" fmla="*/ 6297937 h 9144002"/>
                <a:gd name="connsiteX154" fmla="*/ 1934769 w 2149081"/>
                <a:gd name="connsiteY154" fmla="*/ 6297937 h 9144002"/>
                <a:gd name="connsiteX155" fmla="*/ 1907781 w 2149081"/>
                <a:gd name="connsiteY155" fmla="*/ 6324925 h 9144002"/>
                <a:gd name="connsiteX156" fmla="*/ 1907781 w 2149081"/>
                <a:gd name="connsiteY156" fmla="*/ 6767202 h 9144002"/>
                <a:gd name="connsiteX157" fmla="*/ 1934769 w 2149081"/>
                <a:gd name="connsiteY157" fmla="*/ 6794190 h 9144002"/>
                <a:gd name="connsiteX158" fmla="*/ 2042718 w 2149081"/>
                <a:gd name="connsiteY158" fmla="*/ 6794190 h 9144002"/>
                <a:gd name="connsiteX159" fmla="*/ 2069706 w 2149081"/>
                <a:gd name="connsiteY159" fmla="*/ 6767202 h 9144002"/>
                <a:gd name="connsiteX160" fmla="*/ 2069706 w 2149081"/>
                <a:gd name="connsiteY160" fmla="*/ 6659253 h 9144002"/>
                <a:gd name="connsiteX161" fmla="*/ 2042718 w 2149081"/>
                <a:gd name="connsiteY161" fmla="*/ 6632265 h 9144002"/>
                <a:gd name="connsiteX162" fmla="*/ 1934769 w 2149081"/>
                <a:gd name="connsiteY162" fmla="*/ 6632265 h 9144002"/>
                <a:gd name="connsiteX163" fmla="*/ 1907781 w 2149081"/>
                <a:gd name="connsiteY163" fmla="*/ 6659253 h 9144002"/>
                <a:gd name="connsiteX164" fmla="*/ 1907781 w 2149081"/>
                <a:gd name="connsiteY164" fmla="*/ 7101530 h 9144002"/>
                <a:gd name="connsiteX165" fmla="*/ 1934769 w 2149081"/>
                <a:gd name="connsiteY165" fmla="*/ 7128518 h 9144002"/>
                <a:gd name="connsiteX166" fmla="*/ 2042718 w 2149081"/>
                <a:gd name="connsiteY166" fmla="*/ 7128518 h 9144002"/>
                <a:gd name="connsiteX167" fmla="*/ 2069706 w 2149081"/>
                <a:gd name="connsiteY167" fmla="*/ 7101530 h 9144002"/>
                <a:gd name="connsiteX168" fmla="*/ 2069706 w 2149081"/>
                <a:gd name="connsiteY168" fmla="*/ 6993581 h 9144002"/>
                <a:gd name="connsiteX169" fmla="*/ 2042718 w 2149081"/>
                <a:gd name="connsiteY169" fmla="*/ 6966593 h 9144002"/>
                <a:gd name="connsiteX170" fmla="*/ 1934769 w 2149081"/>
                <a:gd name="connsiteY170" fmla="*/ 6966593 h 9144002"/>
                <a:gd name="connsiteX171" fmla="*/ 1907781 w 2149081"/>
                <a:gd name="connsiteY171" fmla="*/ 6993581 h 9144002"/>
                <a:gd name="connsiteX172" fmla="*/ 1907781 w 2149081"/>
                <a:gd name="connsiteY172" fmla="*/ 7435858 h 9144002"/>
                <a:gd name="connsiteX173" fmla="*/ 1934769 w 2149081"/>
                <a:gd name="connsiteY173" fmla="*/ 7462846 h 9144002"/>
                <a:gd name="connsiteX174" fmla="*/ 2042718 w 2149081"/>
                <a:gd name="connsiteY174" fmla="*/ 7462846 h 9144002"/>
                <a:gd name="connsiteX175" fmla="*/ 2069706 w 2149081"/>
                <a:gd name="connsiteY175" fmla="*/ 7435858 h 9144002"/>
                <a:gd name="connsiteX176" fmla="*/ 2069706 w 2149081"/>
                <a:gd name="connsiteY176" fmla="*/ 7327909 h 9144002"/>
                <a:gd name="connsiteX177" fmla="*/ 2042718 w 2149081"/>
                <a:gd name="connsiteY177" fmla="*/ 7300921 h 9144002"/>
                <a:gd name="connsiteX178" fmla="*/ 1934769 w 2149081"/>
                <a:gd name="connsiteY178" fmla="*/ 7300921 h 9144002"/>
                <a:gd name="connsiteX179" fmla="*/ 1907781 w 2149081"/>
                <a:gd name="connsiteY179" fmla="*/ 7327909 h 9144002"/>
                <a:gd name="connsiteX180" fmla="*/ 1907781 w 2149081"/>
                <a:gd name="connsiteY180" fmla="*/ 7770186 h 9144002"/>
                <a:gd name="connsiteX181" fmla="*/ 1934769 w 2149081"/>
                <a:gd name="connsiteY181" fmla="*/ 7797174 h 9144002"/>
                <a:gd name="connsiteX182" fmla="*/ 2042718 w 2149081"/>
                <a:gd name="connsiteY182" fmla="*/ 7797174 h 9144002"/>
                <a:gd name="connsiteX183" fmla="*/ 2069706 w 2149081"/>
                <a:gd name="connsiteY183" fmla="*/ 7770186 h 9144002"/>
                <a:gd name="connsiteX184" fmla="*/ 2069706 w 2149081"/>
                <a:gd name="connsiteY184" fmla="*/ 7662237 h 9144002"/>
                <a:gd name="connsiteX185" fmla="*/ 2042718 w 2149081"/>
                <a:gd name="connsiteY185" fmla="*/ 7635249 h 9144002"/>
                <a:gd name="connsiteX186" fmla="*/ 1934769 w 2149081"/>
                <a:gd name="connsiteY186" fmla="*/ 7635249 h 9144002"/>
                <a:gd name="connsiteX187" fmla="*/ 1907781 w 2149081"/>
                <a:gd name="connsiteY187" fmla="*/ 7662237 h 9144002"/>
                <a:gd name="connsiteX188" fmla="*/ 1907781 w 2149081"/>
                <a:gd name="connsiteY188" fmla="*/ 8104514 h 9144002"/>
                <a:gd name="connsiteX189" fmla="*/ 1934769 w 2149081"/>
                <a:gd name="connsiteY189" fmla="*/ 8131502 h 9144002"/>
                <a:gd name="connsiteX190" fmla="*/ 2042718 w 2149081"/>
                <a:gd name="connsiteY190" fmla="*/ 8131502 h 9144002"/>
                <a:gd name="connsiteX191" fmla="*/ 2069706 w 2149081"/>
                <a:gd name="connsiteY191" fmla="*/ 8104514 h 9144002"/>
                <a:gd name="connsiteX192" fmla="*/ 2069706 w 2149081"/>
                <a:gd name="connsiteY192" fmla="*/ 7996565 h 9144002"/>
                <a:gd name="connsiteX193" fmla="*/ 2042718 w 2149081"/>
                <a:gd name="connsiteY193" fmla="*/ 7969577 h 9144002"/>
                <a:gd name="connsiteX194" fmla="*/ 1934769 w 2149081"/>
                <a:gd name="connsiteY194" fmla="*/ 7969577 h 9144002"/>
                <a:gd name="connsiteX195" fmla="*/ 1907781 w 2149081"/>
                <a:gd name="connsiteY195" fmla="*/ 7996565 h 9144002"/>
                <a:gd name="connsiteX196" fmla="*/ 1907781 w 2149081"/>
                <a:gd name="connsiteY196" fmla="*/ 8438842 h 9144002"/>
                <a:gd name="connsiteX197" fmla="*/ 1934769 w 2149081"/>
                <a:gd name="connsiteY197" fmla="*/ 8465830 h 9144002"/>
                <a:gd name="connsiteX198" fmla="*/ 2042718 w 2149081"/>
                <a:gd name="connsiteY198" fmla="*/ 8465830 h 9144002"/>
                <a:gd name="connsiteX199" fmla="*/ 2069706 w 2149081"/>
                <a:gd name="connsiteY199" fmla="*/ 8438842 h 9144002"/>
                <a:gd name="connsiteX200" fmla="*/ 2069706 w 2149081"/>
                <a:gd name="connsiteY200" fmla="*/ 8330893 h 9144002"/>
                <a:gd name="connsiteX201" fmla="*/ 2042718 w 2149081"/>
                <a:gd name="connsiteY201" fmla="*/ 8303905 h 9144002"/>
                <a:gd name="connsiteX202" fmla="*/ 1934769 w 2149081"/>
                <a:gd name="connsiteY202" fmla="*/ 8303905 h 9144002"/>
                <a:gd name="connsiteX203" fmla="*/ 1907781 w 2149081"/>
                <a:gd name="connsiteY203" fmla="*/ 8330893 h 9144002"/>
                <a:gd name="connsiteX204" fmla="*/ 1907781 w 2149081"/>
                <a:gd name="connsiteY204" fmla="*/ 8773170 h 9144002"/>
                <a:gd name="connsiteX205" fmla="*/ 1934769 w 2149081"/>
                <a:gd name="connsiteY205" fmla="*/ 8800158 h 9144002"/>
                <a:gd name="connsiteX206" fmla="*/ 2042718 w 2149081"/>
                <a:gd name="connsiteY206" fmla="*/ 8800158 h 9144002"/>
                <a:gd name="connsiteX207" fmla="*/ 2069706 w 2149081"/>
                <a:gd name="connsiteY207" fmla="*/ 8773170 h 9144002"/>
                <a:gd name="connsiteX208" fmla="*/ 2069706 w 2149081"/>
                <a:gd name="connsiteY208" fmla="*/ 8665221 h 9144002"/>
                <a:gd name="connsiteX209" fmla="*/ 2042718 w 2149081"/>
                <a:gd name="connsiteY209" fmla="*/ 8638233 h 9144002"/>
                <a:gd name="connsiteX210" fmla="*/ 1934769 w 2149081"/>
                <a:gd name="connsiteY210" fmla="*/ 8638233 h 9144002"/>
                <a:gd name="connsiteX211" fmla="*/ 1907781 w 2149081"/>
                <a:gd name="connsiteY211" fmla="*/ 8665221 h 9144002"/>
                <a:gd name="connsiteX212" fmla="*/ 1907781 w 2149081"/>
                <a:gd name="connsiteY212" fmla="*/ 9107488 h 9144002"/>
                <a:gd name="connsiteX213" fmla="*/ 1934769 w 2149081"/>
                <a:gd name="connsiteY213" fmla="*/ 9134476 h 9144002"/>
                <a:gd name="connsiteX214" fmla="*/ 2042718 w 2149081"/>
                <a:gd name="connsiteY214" fmla="*/ 9134476 h 9144002"/>
                <a:gd name="connsiteX215" fmla="*/ 2069706 w 2149081"/>
                <a:gd name="connsiteY215" fmla="*/ 9107488 h 9144002"/>
                <a:gd name="connsiteX216" fmla="*/ 2069706 w 2149081"/>
                <a:gd name="connsiteY216" fmla="*/ 8999539 h 9144002"/>
                <a:gd name="connsiteX217" fmla="*/ 2042718 w 2149081"/>
                <a:gd name="connsiteY217" fmla="*/ 8972551 h 9144002"/>
                <a:gd name="connsiteX218" fmla="*/ 1934769 w 2149081"/>
                <a:gd name="connsiteY218" fmla="*/ 8972551 h 9144002"/>
                <a:gd name="connsiteX219" fmla="*/ 1907781 w 2149081"/>
                <a:gd name="connsiteY219" fmla="*/ 8999539 h 9144002"/>
                <a:gd name="connsiteX220" fmla="*/ 79375 w 2149081"/>
                <a:gd name="connsiteY220" fmla="*/ 414975 h 9144002"/>
                <a:gd name="connsiteX221" fmla="*/ 106363 w 2149081"/>
                <a:gd name="connsiteY221" fmla="*/ 441963 h 9144002"/>
                <a:gd name="connsiteX222" fmla="*/ 214312 w 2149081"/>
                <a:gd name="connsiteY222" fmla="*/ 441963 h 9144002"/>
                <a:gd name="connsiteX223" fmla="*/ 241300 w 2149081"/>
                <a:gd name="connsiteY223" fmla="*/ 414975 h 9144002"/>
                <a:gd name="connsiteX224" fmla="*/ 241300 w 2149081"/>
                <a:gd name="connsiteY224" fmla="*/ 307025 h 9144002"/>
                <a:gd name="connsiteX225" fmla="*/ 214312 w 2149081"/>
                <a:gd name="connsiteY225" fmla="*/ 280037 h 9144002"/>
                <a:gd name="connsiteX226" fmla="*/ 106363 w 2149081"/>
                <a:gd name="connsiteY226" fmla="*/ 280037 h 9144002"/>
                <a:gd name="connsiteX227" fmla="*/ 79375 w 2149081"/>
                <a:gd name="connsiteY227" fmla="*/ 307025 h 9144002"/>
                <a:gd name="connsiteX228" fmla="*/ 79375 w 2149081"/>
                <a:gd name="connsiteY228" fmla="*/ 749302 h 9144002"/>
                <a:gd name="connsiteX229" fmla="*/ 106363 w 2149081"/>
                <a:gd name="connsiteY229" fmla="*/ 776290 h 9144002"/>
                <a:gd name="connsiteX230" fmla="*/ 214312 w 2149081"/>
                <a:gd name="connsiteY230" fmla="*/ 776290 h 9144002"/>
                <a:gd name="connsiteX231" fmla="*/ 241300 w 2149081"/>
                <a:gd name="connsiteY231" fmla="*/ 749302 h 9144002"/>
                <a:gd name="connsiteX232" fmla="*/ 241300 w 2149081"/>
                <a:gd name="connsiteY232" fmla="*/ 641353 h 9144002"/>
                <a:gd name="connsiteX233" fmla="*/ 214312 w 2149081"/>
                <a:gd name="connsiteY233" fmla="*/ 614365 h 9144002"/>
                <a:gd name="connsiteX234" fmla="*/ 106363 w 2149081"/>
                <a:gd name="connsiteY234" fmla="*/ 614365 h 9144002"/>
                <a:gd name="connsiteX235" fmla="*/ 79375 w 2149081"/>
                <a:gd name="connsiteY235" fmla="*/ 641353 h 9144002"/>
                <a:gd name="connsiteX236" fmla="*/ 79375 w 2149081"/>
                <a:gd name="connsiteY236" fmla="*/ 1083631 h 9144002"/>
                <a:gd name="connsiteX237" fmla="*/ 106363 w 2149081"/>
                <a:gd name="connsiteY237" fmla="*/ 1110618 h 9144002"/>
                <a:gd name="connsiteX238" fmla="*/ 214312 w 2149081"/>
                <a:gd name="connsiteY238" fmla="*/ 1110618 h 9144002"/>
                <a:gd name="connsiteX239" fmla="*/ 241300 w 2149081"/>
                <a:gd name="connsiteY239" fmla="*/ 1083631 h 9144002"/>
                <a:gd name="connsiteX240" fmla="*/ 241300 w 2149081"/>
                <a:gd name="connsiteY240" fmla="*/ 975681 h 9144002"/>
                <a:gd name="connsiteX241" fmla="*/ 214312 w 2149081"/>
                <a:gd name="connsiteY241" fmla="*/ 948693 h 9144002"/>
                <a:gd name="connsiteX242" fmla="*/ 106363 w 2149081"/>
                <a:gd name="connsiteY242" fmla="*/ 948693 h 9144002"/>
                <a:gd name="connsiteX243" fmla="*/ 79375 w 2149081"/>
                <a:gd name="connsiteY243" fmla="*/ 975681 h 9144002"/>
                <a:gd name="connsiteX244" fmla="*/ 79375 w 2149081"/>
                <a:gd name="connsiteY244" fmla="*/ 1417958 h 9144002"/>
                <a:gd name="connsiteX245" fmla="*/ 106363 w 2149081"/>
                <a:gd name="connsiteY245" fmla="*/ 1444947 h 9144002"/>
                <a:gd name="connsiteX246" fmla="*/ 214312 w 2149081"/>
                <a:gd name="connsiteY246" fmla="*/ 1444947 h 9144002"/>
                <a:gd name="connsiteX247" fmla="*/ 241300 w 2149081"/>
                <a:gd name="connsiteY247" fmla="*/ 1417958 h 9144002"/>
                <a:gd name="connsiteX248" fmla="*/ 241300 w 2149081"/>
                <a:gd name="connsiteY248" fmla="*/ 1310009 h 9144002"/>
                <a:gd name="connsiteX249" fmla="*/ 214312 w 2149081"/>
                <a:gd name="connsiteY249" fmla="*/ 1283022 h 9144002"/>
                <a:gd name="connsiteX250" fmla="*/ 106363 w 2149081"/>
                <a:gd name="connsiteY250" fmla="*/ 1283022 h 9144002"/>
                <a:gd name="connsiteX251" fmla="*/ 79375 w 2149081"/>
                <a:gd name="connsiteY251" fmla="*/ 1310009 h 9144002"/>
                <a:gd name="connsiteX252" fmla="*/ 79375 w 2149081"/>
                <a:gd name="connsiteY252" fmla="*/ 1752287 h 9144002"/>
                <a:gd name="connsiteX253" fmla="*/ 106363 w 2149081"/>
                <a:gd name="connsiteY253" fmla="*/ 1779275 h 9144002"/>
                <a:gd name="connsiteX254" fmla="*/ 214312 w 2149081"/>
                <a:gd name="connsiteY254" fmla="*/ 1779275 h 9144002"/>
                <a:gd name="connsiteX255" fmla="*/ 241300 w 2149081"/>
                <a:gd name="connsiteY255" fmla="*/ 1752287 h 9144002"/>
                <a:gd name="connsiteX256" fmla="*/ 241300 w 2149081"/>
                <a:gd name="connsiteY256" fmla="*/ 1644336 h 9144002"/>
                <a:gd name="connsiteX257" fmla="*/ 214312 w 2149081"/>
                <a:gd name="connsiteY257" fmla="*/ 1617348 h 9144002"/>
                <a:gd name="connsiteX258" fmla="*/ 106363 w 2149081"/>
                <a:gd name="connsiteY258" fmla="*/ 1617348 h 9144002"/>
                <a:gd name="connsiteX259" fmla="*/ 79375 w 2149081"/>
                <a:gd name="connsiteY259" fmla="*/ 1644336 h 9144002"/>
                <a:gd name="connsiteX260" fmla="*/ 79375 w 2149081"/>
                <a:gd name="connsiteY260" fmla="*/ 2086613 h 9144002"/>
                <a:gd name="connsiteX261" fmla="*/ 106363 w 2149081"/>
                <a:gd name="connsiteY261" fmla="*/ 2113601 h 9144002"/>
                <a:gd name="connsiteX262" fmla="*/ 214312 w 2149081"/>
                <a:gd name="connsiteY262" fmla="*/ 2113601 h 9144002"/>
                <a:gd name="connsiteX263" fmla="*/ 241300 w 2149081"/>
                <a:gd name="connsiteY263" fmla="*/ 2086613 h 9144002"/>
                <a:gd name="connsiteX264" fmla="*/ 241300 w 2149081"/>
                <a:gd name="connsiteY264" fmla="*/ 1978664 h 9144002"/>
                <a:gd name="connsiteX265" fmla="*/ 214312 w 2149081"/>
                <a:gd name="connsiteY265" fmla="*/ 1951675 h 9144002"/>
                <a:gd name="connsiteX266" fmla="*/ 106363 w 2149081"/>
                <a:gd name="connsiteY266" fmla="*/ 1951675 h 9144002"/>
                <a:gd name="connsiteX267" fmla="*/ 79375 w 2149081"/>
                <a:gd name="connsiteY267" fmla="*/ 1978664 h 9144002"/>
                <a:gd name="connsiteX268" fmla="*/ 79375 w 2149081"/>
                <a:gd name="connsiteY268" fmla="*/ 2420941 h 9144002"/>
                <a:gd name="connsiteX269" fmla="*/ 106363 w 2149081"/>
                <a:gd name="connsiteY269" fmla="*/ 2447929 h 9144002"/>
                <a:gd name="connsiteX270" fmla="*/ 214312 w 2149081"/>
                <a:gd name="connsiteY270" fmla="*/ 2447929 h 9144002"/>
                <a:gd name="connsiteX271" fmla="*/ 241300 w 2149081"/>
                <a:gd name="connsiteY271" fmla="*/ 2420941 h 9144002"/>
                <a:gd name="connsiteX272" fmla="*/ 241300 w 2149081"/>
                <a:gd name="connsiteY272" fmla="*/ 2312993 h 9144002"/>
                <a:gd name="connsiteX273" fmla="*/ 214312 w 2149081"/>
                <a:gd name="connsiteY273" fmla="*/ 2286005 h 9144002"/>
                <a:gd name="connsiteX274" fmla="*/ 214315 w 2149081"/>
                <a:gd name="connsiteY274" fmla="*/ 2286005 h 9144002"/>
                <a:gd name="connsiteX275" fmla="*/ 214312 w 2149081"/>
                <a:gd name="connsiteY275" fmla="*/ 2286004 h 9144002"/>
                <a:gd name="connsiteX276" fmla="*/ 106363 w 2149081"/>
                <a:gd name="connsiteY276" fmla="*/ 2286004 h 9144002"/>
                <a:gd name="connsiteX277" fmla="*/ 106361 w 2149081"/>
                <a:gd name="connsiteY277" fmla="*/ 2286005 h 9144002"/>
                <a:gd name="connsiteX278" fmla="*/ 106363 w 2149081"/>
                <a:gd name="connsiteY278" fmla="*/ 2286005 h 9144002"/>
                <a:gd name="connsiteX279" fmla="*/ 79375 w 2149081"/>
                <a:gd name="connsiteY279" fmla="*/ 2312993 h 9144002"/>
                <a:gd name="connsiteX280" fmla="*/ 79375 w 2149081"/>
                <a:gd name="connsiteY280" fmla="*/ 2755266 h 9144002"/>
                <a:gd name="connsiteX281" fmla="*/ 106363 w 2149081"/>
                <a:gd name="connsiteY281" fmla="*/ 2782254 h 9144002"/>
                <a:gd name="connsiteX282" fmla="*/ 214312 w 2149081"/>
                <a:gd name="connsiteY282" fmla="*/ 2782254 h 9144002"/>
                <a:gd name="connsiteX283" fmla="*/ 241300 w 2149081"/>
                <a:gd name="connsiteY283" fmla="*/ 2755266 h 9144002"/>
                <a:gd name="connsiteX284" fmla="*/ 241300 w 2149081"/>
                <a:gd name="connsiteY284" fmla="*/ 2647321 h 9144002"/>
                <a:gd name="connsiteX285" fmla="*/ 214312 w 2149081"/>
                <a:gd name="connsiteY285" fmla="*/ 2620333 h 9144002"/>
                <a:gd name="connsiteX286" fmla="*/ 106363 w 2149081"/>
                <a:gd name="connsiteY286" fmla="*/ 2620333 h 9144002"/>
                <a:gd name="connsiteX287" fmla="*/ 79375 w 2149081"/>
                <a:gd name="connsiteY287" fmla="*/ 2647321 h 9144002"/>
                <a:gd name="connsiteX288" fmla="*/ 79375 w 2149081"/>
                <a:gd name="connsiteY288" fmla="*/ 3089594 h 9144002"/>
                <a:gd name="connsiteX289" fmla="*/ 106363 w 2149081"/>
                <a:gd name="connsiteY289" fmla="*/ 3116582 h 9144002"/>
                <a:gd name="connsiteX290" fmla="*/ 214312 w 2149081"/>
                <a:gd name="connsiteY290" fmla="*/ 3116582 h 9144002"/>
                <a:gd name="connsiteX291" fmla="*/ 241300 w 2149081"/>
                <a:gd name="connsiteY291" fmla="*/ 3089594 h 9144002"/>
                <a:gd name="connsiteX292" fmla="*/ 241300 w 2149081"/>
                <a:gd name="connsiteY292" fmla="*/ 2981649 h 9144002"/>
                <a:gd name="connsiteX293" fmla="*/ 214312 w 2149081"/>
                <a:gd name="connsiteY293" fmla="*/ 2954661 h 9144002"/>
                <a:gd name="connsiteX294" fmla="*/ 106363 w 2149081"/>
                <a:gd name="connsiteY294" fmla="*/ 2954661 h 9144002"/>
                <a:gd name="connsiteX295" fmla="*/ 79375 w 2149081"/>
                <a:gd name="connsiteY295" fmla="*/ 2981649 h 9144002"/>
                <a:gd name="connsiteX296" fmla="*/ 79375 w 2149081"/>
                <a:gd name="connsiteY296" fmla="*/ 3423922 h 9144002"/>
                <a:gd name="connsiteX297" fmla="*/ 106363 w 2149081"/>
                <a:gd name="connsiteY297" fmla="*/ 3450910 h 9144002"/>
                <a:gd name="connsiteX298" fmla="*/ 214312 w 2149081"/>
                <a:gd name="connsiteY298" fmla="*/ 3450910 h 9144002"/>
                <a:gd name="connsiteX299" fmla="*/ 241300 w 2149081"/>
                <a:gd name="connsiteY299" fmla="*/ 3423922 h 9144002"/>
                <a:gd name="connsiteX300" fmla="*/ 241300 w 2149081"/>
                <a:gd name="connsiteY300" fmla="*/ 3315977 h 9144002"/>
                <a:gd name="connsiteX301" fmla="*/ 214312 w 2149081"/>
                <a:gd name="connsiteY301" fmla="*/ 3288989 h 9144002"/>
                <a:gd name="connsiteX302" fmla="*/ 106363 w 2149081"/>
                <a:gd name="connsiteY302" fmla="*/ 3288989 h 9144002"/>
                <a:gd name="connsiteX303" fmla="*/ 79375 w 2149081"/>
                <a:gd name="connsiteY303" fmla="*/ 3315977 h 9144002"/>
                <a:gd name="connsiteX304" fmla="*/ 79375 w 2149081"/>
                <a:gd name="connsiteY304" fmla="*/ 3758250 h 9144002"/>
                <a:gd name="connsiteX305" fmla="*/ 106363 w 2149081"/>
                <a:gd name="connsiteY305" fmla="*/ 3785238 h 9144002"/>
                <a:gd name="connsiteX306" fmla="*/ 214312 w 2149081"/>
                <a:gd name="connsiteY306" fmla="*/ 3785238 h 9144002"/>
                <a:gd name="connsiteX307" fmla="*/ 241300 w 2149081"/>
                <a:gd name="connsiteY307" fmla="*/ 3758250 h 9144002"/>
                <a:gd name="connsiteX308" fmla="*/ 241300 w 2149081"/>
                <a:gd name="connsiteY308" fmla="*/ 3650305 h 9144002"/>
                <a:gd name="connsiteX309" fmla="*/ 214312 w 2149081"/>
                <a:gd name="connsiteY309" fmla="*/ 3623317 h 9144002"/>
                <a:gd name="connsiteX310" fmla="*/ 106363 w 2149081"/>
                <a:gd name="connsiteY310" fmla="*/ 3623317 h 9144002"/>
                <a:gd name="connsiteX311" fmla="*/ 79375 w 2149081"/>
                <a:gd name="connsiteY311" fmla="*/ 3650305 h 9144002"/>
                <a:gd name="connsiteX312" fmla="*/ 79375 w 2149081"/>
                <a:gd name="connsiteY312" fmla="*/ 4092578 h 9144002"/>
                <a:gd name="connsiteX313" fmla="*/ 106363 w 2149081"/>
                <a:gd name="connsiteY313" fmla="*/ 4119566 h 9144002"/>
                <a:gd name="connsiteX314" fmla="*/ 214312 w 2149081"/>
                <a:gd name="connsiteY314" fmla="*/ 4119566 h 9144002"/>
                <a:gd name="connsiteX315" fmla="*/ 241300 w 2149081"/>
                <a:gd name="connsiteY315" fmla="*/ 4092578 h 9144002"/>
                <a:gd name="connsiteX316" fmla="*/ 241300 w 2149081"/>
                <a:gd name="connsiteY316" fmla="*/ 3984633 h 9144002"/>
                <a:gd name="connsiteX317" fmla="*/ 214312 w 2149081"/>
                <a:gd name="connsiteY317" fmla="*/ 3957645 h 9144002"/>
                <a:gd name="connsiteX318" fmla="*/ 106363 w 2149081"/>
                <a:gd name="connsiteY318" fmla="*/ 3957645 h 9144002"/>
                <a:gd name="connsiteX319" fmla="*/ 79375 w 2149081"/>
                <a:gd name="connsiteY319" fmla="*/ 3984633 h 9144002"/>
                <a:gd name="connsiteX320" fmla="*/ 79375 w 2149081"/>
                <a:gd name="connsiteY320" fmla="*/ 4426906 h 9144002"/>
                <a:gd name="connsiteX321" fmla="*/ 106363 w 2149081"/>
                <a:gd name="connsiteY321" fmla="*/ 4453894 h 9144002"/>
                <a:gd name="connsiteX322" fmla="*/ 214312 w 2149081"/>
                <a:gd name="connsiteY322" fmla="*/ 4453894 h 9144002"/>
                <a:gd name="connsiteX323" fmla="*/ 241300 w 2149081"/>
                <a:gd name="connsiteY323" fmla="*/ 4426906 h 9144002"/>
                <a:gd name="connsiteX324" fmla="*/ 241300 w 2149081"/>
                <a:gd name="connsiteY324" fmla="*/ 4318961 h 9144002"/>
                <a:gd name="connsiteX325" fmla="*/ 214312 w 2149081"/>
                <a:gd name="connsiteY325" fmla="*/ 4291974 h 9144002"/>
                <a:gd name="connsiteX326" fmla="*/ 106363 w 2149081"/>
                <a:gd name="connsiteY326" fmla="*/ 4291974 h 9144002"/>
                <a:gd name="connsiteX327" fmla="*/ 79375 w 2149081"/>
                <a:gd name="connsiteY327" fmla="*/ 4318961 h 9144002"/>
                <a:gd name="connsiteX328" fmla="*/ 79375 w 2149081"/>
                <a:gd name="connsiteY328" fmla="*/ 4761234 h 9144002"/>
                <a:gd name="connsiteX329" fmla="*/ 106363 w 2149081"/>
                <a:gd name="connsiteY329" fmla="*/ 4788222 h 9144002"/>
                <a:gd name="connsiteX330" fmla="*/ 214312 w 2149081"/>
                <a:gd name="connsiteY330" fmla="*/ 4788222 h 9144002"/>
                <a:gd name="connsiteX331" fmla="*/ 241300 w 2149081"/>
                <a:gd name="connsiteY331" fmla="*/ 4761234 h 9144002"/>
                <a:gd name="connsiteX332" fmla="*/ 241300 w 2149081"/>
                <a:gd name="connsiteY332" fmla="*/ 4653288 h 9144002"/>
                <a:gd name="connsiteX333" fmla="*/ 214312 w 2149081"/>
                <a:gd name="connsiteY333" fmla="*/ 4626300 h 9144002"/>
                <a:gd name="connsiteX334" fmla="*/ 106363 w 2149081"/>
                <a:gd name="connsiteY334" fmla="*/ 4626300 h 9144002"/>
                <a:gd name="connsiteX335" fmla="*/ 79375 w 2149081"/>
                <a:gd name="connsiteY335" fmla="*/ 4653288 h 9144002"/>
                <a:gd name="connsiteX336" fmla="*/ 79375 w 2149081"/>
                <a:gd name="connsiteY336" fmla="*/ 5095562 h 9144002"/>
                <a:gd name="connsiteX337" fmla="*/ 106363 w 2149081"/>
                <a:gd name="connsiteY337" fmla="*/ 5122550 h 9144002"/>
                <a:gd name="connsiteX338" fmla="*/ 214312 w 2149081"/>
                <a:gd name="connsiteY338" fmla="*/ 5122550 h 9144002"/>
                <a:gd name="connsiteX339" fmla="*/ 241300 w 2149081"/>
                <a:gd name="connsiteY339" fmla="*/ 5095562 h 9144002"/>
                <a:gd name="connsiteX340" fmla="*/ 241300 w 2149081"/>
                <a:gd name="connsiteY340" fmla="*/ 4987616 h 9144002"/>
                <a:gd name="connsiteX341" fmla="*/ 214312 w 2149081"/>
                <a:gd name="connsiteY341" fmla="*/ 4960627 h 9144002"/>
                <a:gd name="connsiteX342" fmla="*/ 106363 w 2149081"/>
                <a:gd name="connsiteY342" fmla="*/ 4960627 h 9144002"/>
                <a:gd name="connsiteX343" fmla="*/ 79375 w 2149081"/>
                <a:gd name="connsiteY343" fmla="*/ 4987616 h 9144002"/>
                <a:gd name="connsiteX344" fmla="*/ 79375 w 2149081"/>
                <a:gd name="connsiteY344" fmla="*/ 5429890 h 9144002"/>
                <a:gd name="connsiteX345" fmla="*/ 106363 w 2149081"/>
                <a:gd name="connsiteY345" fmla="*/ 5456878 h 9144002"/>
                <a:gd name="connsiteX346" fmla="*/ 214312 w 2149081"/>
                <a:gd name="connsiteY346" fmla="*/ 5456878 h 9144002"/>
                <a:gd name="connsiteX347" fmla="*/ 241300 w 2149081"/>
                <a:gd name="connsiteY347" fmla="*/ 5429890 h 9144002"/>
                <a:gd name="connsiteX348" fmla="*/ 241300 w 2149081"/>
                <a:gd name="connsiteY348" fmla="*/ 5321944 h 9144002"/>
                <a:gd name="connsiteX349" fmla="*/ 214312 w 2149081"/>
                <a:gd name="connsiteY349" fmla="*/ 5294956 h 9144002"/>
                <a:gd name="connsiteX350" fmla="*/ 106363 w 2149081"/>
                <a:gd name="connsiteY350" fmla="*/ 5294956 h 9144002"/>
                <a:gd name="connsiteX351" fmla="*/ 79375 w 2149081"/>
                <a:gd name="connsiteY351" fmla="*/ 5321944 h 9144002"/>
                <a:gd name="connsiteX352" fmla="*/ 79375 w 2149081"/>
                <a:gd name="connsiteY352" fmla="*/ 5764218 h 9144002"/>
                <a:gd name="connsiteX353" fmla="*/ 106363 w 2149081"/>
                <a:gd name="connsiteY353" fmla="*/ 5791206 h 9144002"/>
                <a:gd name="connsiteX354" fmla="*/ 214312 w 2149081"/>
                <a:gd name="connsiteY354" fmla="*/ 5791206 h 9144002"/>
                <a:gd name="connsiteX355" fmla="*/ 241300 w 2149081"/>
                <a:gd name="connsiteY355" fmla="*/ 5764218 h 9144002"/>
                <a:gd name="connsiteX356" fmla="*/ 241300 w 2149081"/>
                <a:gd name="connsiteY356" fmla="*/ 5656272 h 9144002"/>
                <a:gd name="connsiteX357" fmla="*/ 214312 w 2149081"/>
                <a:gd name="connsiteY357" fmla="*/ 5629282 h 9144002"/>
                <a:gd name="connsiteX358" fmla="*/ 106363 w 2149081"/>
                <a:gd name="connsiteY358" fmla="*/ 5629282 h 9144002"/>
                <a:gd name="connsiteX359" fmla="*/ 79375 w 2149081"/>
                <a:gd name="connsiteY359" fmla="*/ 5656272 h 9144002"/>
                <a:gd name="connsiteX360" fmla="*/ 79375 w 2149081"/>
                <a:gd name="connsiteY360" fmla="*/ 6098536 h 9144002"/>
                <a:gd name="connsiteX361" fmla="*/ 106363 w 2149081"/>
                <a:gd name="connsiteY361" fmla="*/ 6125524 h 9144002"/>
                <a:gd name="connsiteX362" fmla="*/ 214312 w 2149081"/>
                <a:gd name="connsiteY362" fmla="*/ 6125524 h 9144002"/>
                <a:gd name="connsiteX363" fmla="*/ 241300 w 2149081"/>
                <a:gd name="connsiteY363" fmla="*/ 6098536 h 9144002"/>
                <a:gd name="connsiteX364" fmla="*/ 241300 w 2149081"/>
                <a:gd name="connsiteY364" fmla="*/ 5990597 h 9144002"/>
                <a:gd name="connsiteX365" fmla="*/ 214312 w 2149081"/>
                <a:gd name="connsiteY365" fmla="*/ 5963609 h 9144002"/>
                <a:gd name="connsiteX366" fmla="*/ 106363 w 2149081"/>
                <a:gd name="connsiteY366" fmla="*/ 5963609 h 9144002"/>
                <a:gd name="connsiteX367" fmla="*/ 79375 w 2149081"/>
                <a:gd name="connsiteY367" fmla="*/ 5990597 h 9144002"/>
                <a:gd name="connsiteX368" fmla="*/ 79375 w 2149081"/>
                <a:gd name="connsiteY368" fmla="*/ 6432874 h 9144002"/>
                <a:gd name="connsiteX369" fmla="*/ 106363 w 2149081"/>
                <a:gd name="connsiteY369" fmla="*/ 6459862 h 9144002"/>
                <a:gd name="connsiteX370" fmla="*/ 214312 w 2149081"/>
                <a:gd name="connsiteY370" fmla="*/ 6459862 h 9144002"/>
                <a:gd name="connsiteX371" fmla="*/ 241300 w 2149081"/>
                <a:gd name="connsiteY371" fmla="*/ 6432874 h 9144002"/>
                <a:gd name="connsiteX372" fmla="*/ 241300 w 2149081"/>
                <a:gd name="connsiteY372" fmla="*/ 6324925 h 9144002"/>
                <a:gd name="connsiteX373" fmla="*/ 214312 w 2149081"/>
                <a:gd name="connsiteY373" fmla="*/ 6297937 h 9144002"/>
                <a:gd name="connsiteX374" fmla="*/ 106363 w 2149081"/>
                <a:gd name="connsiteY374" fmla="*/ 6297937 h 9144002"/>
                <a:gd name="connsiteX375" fmla="*/ 79375 w 2149081"/>
                <a:gd name="connsiteY375" fmla="*/ 6324925 h 9144002"/>
                <a:gd name="connsiteX376" fmla="*/ 79375 w 2149081"/>
                <a:gd name="connsiteY376" fmla="*/ 6767202 h 9144002"/>
                <a:gd name="connsiteX377" fmla="*/ 106363 w 2149081"/>
                <a:gd name="connsiteY377" fmla="*/ 6794190 h 9144002"/>
                <a:gd name="connsiteX378" fmla="*/ 214312 w 2149081"/>
                <a:gd name="connsiteY378" fmla="*/ 6794190 h 9144002"/>
                <a:gd name="connsiteX379" fmla="*/ 241300 w 2149081"/>
                <a:gd name="connsiteY379" fmla="*/ 6767202 h 9144002"/>
                <a:gd name="connsiteX380" fmla="*/ 241300 w 2149081"/>
                <a:gd name="connsiteY380" fmla="*/ 6659253 h 9144002"/>
                <a:gd name="connsiteX381" fmla="*/ 214312 w 2149081"/>
                <a:gd name="connsiteY381" fmla="*/ 6632265 h 9144002"/>
                <a:gd name="connsiteX382" fmla="*/ 106363 w 2149081"/>
                <a:gd name="connsiteY382" fmla="*/ 6632265 h 9144002"/>
                <a:gd name="connsiteX383" fmla="*/ 79375 w 2149081"/>
                <a:gd name="connsiteY383" fmla="*/ 6659253 h 9144002"/>
                <a:gd name="connsiteX384" fmla="*/ 79375 w 2149081"/>
                <a:gd name="connsiteY384" fmla="*/ 7101530 h 9144002"/>
                <a:gd name="connsiteX385" fmla="*/ 106363 w 2149081"/>
                <a:gd name="connsiteY385" fmla="*/ 7128518 h 9144002"/>
                <a:gd name="connsiteX386" fmla="*/ 214312 w 2149081"/>
                <a:gd name="connsiteY386" fmla="*/ 7128518 h 9144002"/>
                <a:gd name="connsiteX387" fmla="*/ 241300 w 2149081"/>
                <a:gd name="connsiteY387" fmla="*/ 7101530 h 9144002"/>
                <a:gd name="connsiteX388" fmla="*/ 241300 w 2149081"/>
                <a:gd name="connsiteY388" fmla="*/ 6993581 h 9144002"/>
                <a:gd name="connsiteX389" fmla="*/ 214312 w 2149081"/>
                <a:gd name="connsiteY389" fmla="*/ 6966593 h 9144002"/>
                <a:gd name="connsiteX390" fmla="*/ 106363 w 2149081"/>
                <a:gd name="connsiteY390" fmla="*/ 6966593 h 9144002"/>
                <a:gd name="connsiteX391" fmla="*/ 79375 w 2149081"/>
                <a:gd name="connsiteY391" fmla="*/ 6993581 h 9144002"/>
                <a:gd name="connsiteX392" fmla="*/ 79375 w 2149081"/>
                <a:gd name="connsiteY392" fmla="*/ 7435858 h 9144002"/>
                <a:gd name="connsiteX393" fmla="*/ 106363 w 2149081"/>
                <a:gd name="connsiteY393" fmla="*/ 7462846 h 9144002"/>
                <a:gd name="connsiteX394" fmla="*/ 214312 w 2149081"/>
                <a:gd name="connsiteY394" fmla="*/ 7462846 h 9144002"/>
                <a:gd name="connsiteX395" fmla="*/ 241300 w 2149081"/>
                <a:gd name="connsiteY395" fmla="*/ 7435858 h 9144002"/>
                <a:gd name="connsiteX396" fmla="*/ 241300 w 2149081"/>
                <a:gd name="connsiteY396" fmla="*/ 7327909 h 9144002"/>
                <a:gd name="connsiteX397" fmla="*/ 214312 w 2149081"/>
                <a:gd name="connsiteY397" fmla="*/ 7300921 h 9144002"/>
                <a:gd name="connsiteX398" fmla="*/ 106363 w 2149081"/>
                <a:gd name="connsiteY398" fmla="*/ 7300921 h 9144002"/>
                <a:gd name="connsiteX399" fmla="*/ 79375 w 2149081"/>
                <a:gd name="connsiteY399" fmla="*/ 7327909 h 9144002"/>
                <a:gd name="connsiteX400" fmla="*/ 79375 w 2149081"/>
                <a:gd name="connsiteY400" fmla="*/ 7770186 h 9144002"/>
                <a:gd name="connsiteX401" fmla="*/ 106363 w 2149081"/>
                <a:gd name="connsiteY401" fmla="*/ 7797174 h 9144002"/>
                <a:gd name="connsiteX402" fmla="*/ 214312 w 2149081"/>
                <a:gd name="connsiteY402" fmla="*/ 7797174 h 9144002"/>
                <a:gd name="connsiteX403" fmla="*/ 241300 w 2149081"/>
                <a:gd name="connsiteY403" fmla="*/ 7770186 h 9144002"/>
                <a:gd name="connsiteX404" fmla="*/ 241300 w 2149081"/>
                <a:gd name="connsiteY404" fmla="*/ 7662237 h 9144002"/>
                <a:gd name="connsiteX405" fmla="*/ 214312 w 2149081"/>
                <a:gd name="connsiteY405" fmla="*/ 7635249 h 9144002"/>
                <a:gd name="connsiteX406" fmla="*/ 106363 w 2149081"/>
                <a:gd name="connsiteY406" fmla="*/ 7635249 h 9144002"/>
                <a:gd name="connsiteX407" fmla="*/ 79375 w 2149081"/>
                <a:gd name="connsiteY407" fmla="*/ 7662237 h 9144002"/>
                <a:gd name="connsiteX408" fmla="*/ 79375 w 2149081"/>
                <a:gd name="connsiteY408" fmla="*/ 8104514 h 9144002"/>
                <a:gd name="connsiteX409" fmla="*/ 106363 w 2149081"/>
                <a:gd name="connsiteY409" fmla="*/ 8131502 h 9144002"/>
                <a:gd name="connsiteX410" fmla="*/ 214312 w 2149081"/>
                <a:gd name="connsiteY410" fmla="*/ 8131502 h 9144002"/>
                <a:gd name="connsiteX411" fmla="*/ 241300 w 2149081"/>
                <a:gd name="connsiteY411" fmla="*/ 8104514 h 9144002"/>
                <a:gd name="connsiteX412" fmla="*/ 241300 w 2149081"/>
                <a:gd name="connsiteY412" fmla="*/ 7996565 h 9144002"/>
                <a:gd name="connsiteX413" fmla="*/ 214312 w 2149081"/>
                <a:gd name="connsiteY413" fmla="*/ 7969577 h 9144002"/>
                <a:gd name="connsiteX414" fmla="*/ 106363 w 2149081"/>
                <a:gd name="connsiteY414" fmla="*/ 7969577 h 9144002"/>
                <a:gd name="connsiteX415" fmla="*/ 79375 w 2149081"/>
                <a:gd name="connsiteY415" fmla="*/ 7996565 h 9144002"/>
                <a:gd name="connsiteX416" fmla="*/ 79375 w 2149081"/>
                <a:gd name="connsiteY416" fmla="*/ 8438842 h 9144002"/>
                <a:gd name="connsiteX417" fmla="*/ 106363 w 2149081"/>
                <a:gd name="connsiteY417" fmla="*/ 8465830 h 9144002"/>
                <a:gd name="connsiteX418" fmla="*/ 214312 w 2149081"/>
                <a:gd name="connsiteY418" fmla="*/ 8465830 h 9144002"/>
                <a:gd name="connsiteX419" fmla="*/ 241300 w 2149081"/>
                <a:gd name="connsiteY419" fmla="*/ 8438842 h 9144002"/>
                <a:gd name="connsiteX420" fmla="*/ 241300 w 2149081"/>
                <a:gd name="connsiteY420" fmla="*/ 8330893 h 9144002"/>
                <a:gd name="connsiteX421" fmla="*/ 214312 w 2149081"/>
                <a:gd name="connsiteY421" fmla="*/ 8303905 h 9144002"/>
                <a:gd name="connsiteX422" fmla="*/ 106363 w 2149081"/>
                <a:gd name="connsiteY422" fmla="*/ 8303905 h 9144002"/>
                <a:gd name="connsiteX423" fmla="*/ 79375 w 2149081"/>
                <a:gd name="connsiteY423" fmla="*/ 8330893 h 9144002"/>
                <a:gd name="connsiteX424" fmla="*/ 79375 w 2149081"/>
                <a:gd name="connsiteY424" fmla="*/ 8773170 h 9144002"/>
                <a:gd name="connsiteX425" fmla="*/ 106363 w 2149081"/>
                <a:gd name="connsiteY425" fmla="*/ 8800158 h 9144002"/>
                <a:gd name="connsiteX426" fmla="*/ 214312 w 2149081"/>
                <a:gd name="connsiteY426" fmla="*/ 8800158 h 9144002"/>
                <a:gd name="connsiteX427" fmla="*/ 241300 w 2149081"/>
                <a:gd name="connsiteY427" fmla="*/ 8773170 h 9144002"/>
                <a:gd name="connsiteX428" fmla="*/ 241300 w 2149081"/>
                <a:gd name="connsiteY428" fmla="*/ 8665221 h 9144002"/>
                <a:gd name="connsiteX429" fmla="*/ 214312 w 2149081"/>
                <a:gd name="connsiteY429" fmla="*/ 8638233 h 9144002"/>
                <a:gd name="connsiteX430" fmla="*/ 106363 w 2149081"/>
                <a:gd name="connsiteY430" fmla="*/ 8638233 h 9144002"/>
                <a:gd name="connsiteX431" fmla="*/ 79375 w 2149081"/>
                <a:gd name="connsiteY431" fmla="*/ 8665221 h 9144002"/>
                <a:gd name="connsiteX432" fmla="*/ 79375 w 2149081"/>
                <a:gd name="connsiteY432" fmla="*/ 9107488 h 9144002"/>
                <a:gd name="connsiteX433" fmla="*/ 106363 w 2149081"/>
                <a:gd name="connsiteY433" fmla="*/ 9134476 h 9144002"/>
                <a:gd name="connsiteX434" fmla="*/ 214312 w 2149081"/>
                <a:gd name="connsiteY434" fmla="*/ 9134476 h 9144002"/>
                <a:gd name="connsiteX435" fmla="*/ 241300 w 2149081"/>
                <a:gd name="connsiteY435" fmla="*/ 9107488 h 9144002"/>
                <a:gd name="connsiteX436" fmla="*/ 241300 w 2149081"/>
                <a:gd name="connsiteY436" fmla="*/ 8999539 h 9144002"/>
                <a:gd name="connsiteX437" fmla="*/ 214312 w 2149081"/>
                <a:gd name="connsiteY437" fmla="*/ 8972551 h 9144002"/>
                <a:gd name="connsiteX438" fmla="*/ 106363 w 2149081"/>
                <a:gd name="connsiteY438" fmla="*/ 8972551 h 9144002"/>
                <a:gd name="connsiteX439" fmla="*/ 79375 w 2149081"/>
                <a:gd name="connsiteY439" fmla="*/ 8999539 h 9144002"/>
                <a:gd name="connsiteX440" fmla="*/ 0 w 2149081"/>
                <a:gd name="connsiteY440" fmla="*/ 9144001 h 9144002"/>
                <a:gd name="connsiteX441" fmla="*/ 0 w 2149081"/>
                <a:gd name="connsiteY441" fmla="*/ 6135049 h 9144002"/>
                <a:gd name="connsiteX442" fmla="*/ 0 w 2149081"/>
                <a:gd name="connsiteY442" fmla="*/ 2286005 h 9144002"/>
                <a:gd name="connsiteX443" fmla="*/ 0 w 2149081"/>
                <a:gd name="connsiteY443" fmla="*/ 0 h 9144002"/>
                <a:gd name="connsiteX444" fmla="*/ 79375 w 2149081"/>
                <a:gd name="connsiteY444" fmla="*/ 0 h 9144002"/>
                <a:gd name="connsiteX445" fmla="*/ 79375 w 2149081"/>
                <a:gd name="connsiteY445" fmla="*/ 80647 h 9144002"/>
                <a:gd name="connsiteX446" fmla="*/ 106363 w 2149081"/>
                <a:gd name="connsiteY446" fmla="*/ 107635 h 9144002"/>
                <a:gd name="connsiteX447" fmla="*/ 214312 w 2149081"/>
                <a:gd name="connsiteY447" fmla="*/ 107635 h 9144002"/>
                <a:gd name="connsiteX448" fmla="*/ 241300 w 2149081"/>
                <a:gd name="connsiteY448" fmla="*/ 80647 h 9144002"/>
                <a:gd name="connsiteX449" fmla="*/ 241300 w 2149081"/>
                <a:gd name="connsiteY449" fmla="*/ 0 h 9144002"/>
                <a:gd name="connsiteX450" fmla="*/ 660395 w 2149081"/>
                <a:gd name="connsiteY450" fmla="*/ 0 h 9144002"/>
                <a:gd name="connsiteX451" fmla="*/ 1488686 w 2149081"/>
                <a:gd name="connsiteY451" fmla="*/ 0 h 9144002"/>
                <a:gd name="connsiteX452" fmla="*/ 1907781 w 2149081"/>
                <a:gd name="connsiteY452" fmla="*/ 0 h 9144002"/>
                <a:gd name="connsiteX453" fmla="*/ 1907781 w 2149081"/>
                <a:gd name="connsiteY453" fmla="*/ 80647 h 9144002"/>
                <a:gd name="connsiteX454" fmla="*/ 1934769 w 2149081"/>
                <a:gd name="connsiteY454" fmla="*/ 107635 h 9144002"/>
                <a:gd name="connsiteX455" fmla="*/ 2042718 w 2149081"/>
                <a:gd name="connsiteY455" fmla="*/ 107635 h 9144002"/>
                <a:gd name="connsiteX456" fmla="*/ 2069706 w 2149081"/>
                <a:gd name="connsiteY456" fmla="*/ 80647 h 9144002"/>
                <a:gd name="connsiteX457" fmla="*/ 2069706 w 2149081"/>
                <a:gd name="connsiteY457" fmla="*/ 0 h 9144002"/>
                <a:gd name="connsiteX458" fmla="*/ 2149081 w 2149081"/>
                <a:gd name="connsiteY458" fmla="*/ 0 h 9144002"/>
                <a:gd name="connsiteX459" fmla="*/ 2149081 w 2149081"/>
                <a:gd name="connsiteY459" fmla="*/ 2286005 h 9144002"/>
                <a:gd name="connsiteX460" fmla="*/ 2149081 w 2149081"/>
                <a:gd name="connsiteY460" fmla="*/ 6135049 h 9144002"/>
                <a:gd name="connsiteX461" fmla="*/ 2149081 w 2149081"/>
                <a:gd name="connsiteY461" fmla="*/ 9144001 h 9144002"/>
                <a:gd name="connsiteX462" fmla="*/ 1702842 w 2149081"/>
                <a:gd name="connsiteY462" fmla="*/ 9144001 h 9144002"/>
                <a:gd name="connsiteX463" fmla="*/ 1702842 w 2149081"/>
                <a:gd name="connsiteY463" fmla="*/ 9144002 h 9144002"/>
                <a:gd name="connsiteX464" fmla="*/ 1488686 w 2149081"/>
                <a:gd name="connsiteY464" fmla="*/ 9144002 h 9144002"/>
                <a:gd name="connsiteX465" fmla="*/ 1095378 w 2149081"/>
                <a:gd name="connsiteY465" fmla="*/ 9144002 h 9144002"/>
                <a:gd name="connsiteX466" fmla="*/ 1087043 w 2149081"/>
                <a:gd name="connsiteY466" fmla="*/ 9144002 h 9144002"/>
                <a:gd name="connsiteX467" fmla="*/ 1062038 w 2149081"/>
                <a:gd name="connsiteY467" fmla="*/ 9144002 h 9144002"/>
                <a:gd name="connsiteX468" fmla="*/ 1053703 w 2149081"/>
                <a:gd name="connsiteY468" fmla="*/ 9144002 h 9144002"/>
                <a:gd name="connsiteX469" fmla="*/ 660395 w 2149081"/>
                <a:gd name="connsiteY469" fmla="*/ 9144002 h 9144002"/>
                <a:gd name="connsiteX470" fmla="*/ 446239 w 2149081"/>
                <a:gd name="connsiteY470" fmla="*/ 9144002 h 9144002"/>
                <a:gd name="connsiteX471" fmla="*/ 446239 w 2149081"/>
                <a:gd name="connsiteY471" fmla="*/ 9144001 h 91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</a:cxnLst>
              <a:rect l="l" t="t" r="r" b="b"/>
              <a:pathLst>
                <a:path w="2149081" h="9144002">
                  <a:moveTo>
                    <a:pt x="1907781" y="414975"/>
                  </a:moveTo>
                  <a:cubicBezTo>
                    <a:pt x="1907781" y="429879"/>
                    <a:pt x="1919864" y="441963"/>
                    <a:pt x="1934769" y="441963"/>
                  </a:cubicBezTo>
                  <a:lnTo>
                    <a:pt x="2042718" y="441963"/>
                  </a:lnTo>
                  <a:cubicBezTo>
                    <a:pt x="2057623" y="441963"/>
                    <a:pt x="2069706" y="429879"/>
                    <a:pt x="2069706" y="414975"/>
                  </a:cubicBezTo>
                  <a:lnTo>
                    <a:pt x="2069706" y="307025"/>
                  </a:lnTo>
                  <a:cubicBezTo>
                    <a:pt x="2069706" y="292121"/>
                    <a:pt x="2057623" y="280037"/>
                    <a:pt x="2042718" y="280037"/>
                  </a:cubicBezTo>
                  <a:lnTo>
                    <a:pt x="1934769" y="280037"/>
                  </a:lnTo>
                  <a:cubicBezTo>
                    <a:pt x="1919864" y="280037"/>
                    <a:pt x="1907781" y="292121"/>
                    <a:pt x="1907781" y="307025"/>
                  </a:cubicBezTo>
                  <a:close/>
                  <a:moveTo>
                    <a:pt x="1907781" y="749302"/>
                  </a:moveTo>
                  <a:cubicBezTo>
                    <a:pt x="1907781" y="764207"/>
                    <a:pt x="1919864" y="776290"/>
                    <a:pt x="1934769" y="776290"/>
                  </a:cubicBezTo>
                  <a:lnTo>
                    <a:pt x="2042718" y="776290"/>
                  </a:lnTo>
                  <a:cubicBezTo>
                    <a:pt x="2057623" y="776290"/>
                    <a:pt x="2069706" y="764207"/>
                    <a:pt x="2069706" y="749302"/>
                  </a:cubicBezTo>
                  <a:lnTo>
                    <a:pt x="2069706" y="641353"/>
                  </a:lnTo>
                  <a:cubicBezTo>
                    <a:pt x="2069706" y="626449"/>
                    <a:pt x="2057623" y="614365"/>
                    <a:pt x="2042718" y="614365"/>
                  </a:cubicBezTo>
                  <a:lnTo>
                    <a:pt x="1934769" y="614365"/>
                  </a:lnTo>
                  <a:cubicBezTo>
                    <a:pt x="1919864" y="614365"/>
                    <a:pt x="1907781" y="626449"/>
                    <a:pt x="1907781" y="641353"/>
                  </a:cubicBezTo>
                  <a:close/>
                  <a:moveTo>
                    <a:pt x="1907781" y="1083631"/>
                  </a:moveTo>
                  <a:cubicBezTo>
                    <a:pt x="1907781" y="1098535"/>
                    <a:pt x="1919864" y="1110618"/>
                    <a:pt x="1934769" y="1110618"/>
                  </a:cubicBezTo>
                  <a:lnTo>
                    <a:pt x="2042718" y="1110618"/>
                  </a:lnTo>
                  <a:cubicBezTo>
                    <a:pt x="2057623" y="1110618"/>
                    <a:pt x="2069706" y="1098535"/>
                    <a:pt x="2069706" y="1083631"/>
                  </a:cubicBezTo>
                  <a:lnTo>
                    <a:pt x="2069706" y="975681"/>
                  </a:lnTo>
                  <a:cubicBezTo>
                    <a:pt x="2069706" y="960776"/>
                    <a:pt x="2057623" y="948693"/>
                    <a:pt x="2042718" y="948693"/>
                  </a:cubicBezTo>
                  <a:lnTo>
                    <a:pt x="1934769" y="948693"/>
                  </a:lnTo>
                  <a:cubicBezTo>
                    <a:pt x="1919864" y="948693"/>
                    <a:pt x="1907781" y="960776"/>
                    <a:pt x="1907781" y="975681"/>
                  </a:cubicBezTo>
                  <a:close/>
                  <a:moveTo>
                    <a:pt x="1907781" y="1417958"/>
                  </a:moveTo>
                  <a:cubicBezTo>
                    <a:pt x="1907781" y="1432862"/>
                    <a:pt x="1919864" y="1444947"/>
                    <a:pt x="1934769" y="1444947"/>
                  </a:cubicBezTo>
                  <a:lnTo>
                    <a:pt x="2042718" y="1444947"/>
                  </a:lnTo>
                  <a:cubicBezTo>
                    <a:pt x="2057623" y="1444947"/>
                    <a:pt x="2069706" y="1432862"/>
                    <a:pt x="2069706" y="1417958"/>
                  </a:cubicBezTo>
                  <a:lnTo>
                    <a:pt x="2069706" y="1310009"/>
                  </a:lnTo>
                  <a:cubicBezTo>
                    <a:pt x="2069706" y="1295105"/>
                    <a:pt x="2057623" y="1283022"/>
                    <a:pt x="2042718" y="1283022"/>
                  </a:cubicBezTo>
                  <a:lnTo>
                    <a:pt x="1934769" y="1283022"/>
                  </a:lnTo>
                  <a:cubicBezTo>
                    <a:pt x="1919864" y="1283022"/>
                    <a:pt x="1907781" y="1295105"/>
                    <a:pt x="1907781" y="1310009"/>
                  </a:cubicBezTo>
                  <a:close/>
                  <a:moveTo>
                    <a:pt x="1907781" y="1752287"/>
                  </a:moveTo>
                  <a:cubicBezTo>
                    <a:pt x="1907781" y="1767191"/>
                    <a:pt x="1919864" y="1779275"/>
                    <a:pt x="1934769" y="1779275"/>
                  </a:cubicBezTo>
                  <a:lnTo>
                    <a:pt x="2042718" y="1779275"/>
                  </a:lnTo>
                  <a:cubicBezTo>
                    <a:pt x="2057623" y="1779275"/>
                    <a:pt x="2069706" y="1767191"/>
                    <a:pt x="2069706" y="1752287"/>
                  </a:cubicBezTo>
                  <a:lnTo>
                    <a:pt x="2069706" y="1644336"/>
                  </a:lnTo>
                  <a:cubicBezTo>
                    <a:pt x="2069706" y="1629431"/>
                    <a:pt x="2057623" y="1617348"/>
                    <a:pt x="2042718" y="1617348"/>
                  </a:cubicBezTo>
                  <a:lnTo>
                    <a:pt x="1934769" y="1617348"/>
                  </a:lnTo>
                  <a:cubicBezTo>
                    <a:pt x="1919864" y="1617348"/>
                    <a:pt x="1907781" y="1629431"/>
                    <a:pt x="1907781" y="1644336"/>
                  </a:cubicBezTo>
                  <a:close/>
                  <a:moveTo>
                    <a:pt x="1907781" y="2086613"/>
                  </a:moveTo>
                  <a:cubicBezTo>
                    <a:pt x="1907781" y="2101518"/>
                    <a:pt x="1919864" y="2113601"/>
                    <a:pt x="1934769" y="2113601"/>
                  </a:cubicBezTo>
                  <a:lnTo>
                    <a:pt x="2042718" y="2113601"/>
                  </a:lnTo>
                  <a:cubicBezTo>
                    <a:pt x="2057623" y="2113601"/>
                    <a:pt x="2069706" y="2101518"/>
                    <a:pt x="2069706" y="2086613"/>
                  </a:cubicBezTo>
                  <a:lnTo>
                    <a:pt x="2069706" y="1978664"/>
                  </a:lnTo>
                  <a:cubicBezTo>
                    <a:pt x="2069706" y="1963759"/>
                    <a:pt x="2057623" y="1951675"/>
                    <a:pt x="2042718" y="1951675"/>
                  </a:cubicBezTo>
                  <a:lnTo>
                    <a:pt x="1934769" y="1951675"/>
                  </a:lnTo>
                  <a:cubicBezTo>
                    <a:pt x="1919864" y="1951675"/>
                    <a:pt x="1907781" y="1963759"/>
                    <a:pt x="1907781" y="1978664"/>
                  </a:cubicBezTo>
                  <a:close/>
                  <a:moveTo>
                    <a:pt x="1907781" y="2420941"/>
                  </a:moveTo>
                  <a:cubicBezTo>
                    <a:pt x="1907781" y="2435846"/>
                    <a:pt x="1919864" y="2447929"/>
                    <a:pt x="1934769" y="2447929"/>
                  </a:cubicBezTo>
                  <a:lnTo>
                    <a:pt x="2042718" y="2447929"/>
                  </a:lnTo>
                  <a:cubicBezTo>
                    <a:pt x="2057623" y="2447929"/>
                    <a:pt x="2069706" y="2435846"/>
                    <a:pt x="2069706" y="2420941"/>
                  </a:cubicBezTo>
                  <a:lnTo>
                    <a:pt x="2069706" y="2312993"/>
                  </a:lnTo>
                  <a:cubicBezTo>
                    <a:pt x="2069706" y="2298088"/>
                    <a:pt x="2057623" y="2286005"/>
                    <a:pt x="2042718" y="2286005"/>
                  </a:cubicBezTo>
                  <a:lnTo>
                    <a:pt x="2042720" y="2286005"/>
                  </a:lnTo>
                  <a:lnTo>
                    <a:pt x="2042718" y="2286004"/>
                  </a:lnTo>
                  <a:lnTo>
                    <a:pt x="1934769" y="2286004"/>
                  </a:lnTo>
                  <a:lnTo>
                    <a:pt x="1934766" y="2286005"/>
                  </a:lnTo>
                  <a:lnTo>
                    <a:pt x="1934769" y="2286005"/>
                  </a:lnTo>
                  <a:cubicBezTo>
                    <a:pt x="1919864" y="2286005"/>
                    <a:pt x="1907781" y="2298088"/>
                    <a:pt x="1907781" y="2312993"/>
                  </a:cubicBezTo>
                  <a:close/>
                  <a:moveTo>
                    <a:pt x="1907781" y="2755266"/>
                  </a:moveTo>
                  <a:cubicBezTo>
                    <a:pt x="1907781" y="2770171"/>
                    <a:pt x="1919864" y="2782254"/>
                    <a:pt x="1934769" y="2782254"/>
                  </a:cubicBezTo>
                  <a:lnTo>
                    <a:pt x="2042718" y="2782254"/>
                  </a:lnTo>
                  <a:cubicBezTo>
                    <a:pt x="2057623" y="2782254"/>
                    <a:pt x="2069706" y="2770171"/>
                    <a:pt x="2069706" y="2755266"/>
                  </a:cubicBezTo>
                  <a:lnTo>
                    <a:pt x="2069706" y="2647321"/>
                  </a:lnTo>
                  <a:cubicBezTo>
                    <a:pt x="2069706" y="2632416"/>
                    <a:pt x="2057623" y="2620333"/>
                    <a:pt x="2042718" y="2620333"/>
                  </a:cubicBezTo>
                  <a:lnTo>
                    <a:pt x="1934769" y="2620333"/>
                  </a:lnTo>
                  <a:cubicBezTo>
                    <a:pt x="1919864" y="2620333"/>
                    <a:pt x="1907781" y="2632416"/>
                    <a:pt x="1907781" y="2647321"/>
                  </a:cubicBezTo>
                  <a:close/>
                  <a:moveTo>
                    <a:pt x="1907781" y="3089594"/>
                  </a:moveTo>
                  <a:cubicBezTo>
                    <a:pt x="1907781" y="3104499"/>
                    <a:pt x="1919864" y="3116582"/>
                    <a:pt x="1934769" y="3116582"/>
                  </a:cubicBezTo>
                  <a:lnTo>
                    <a:pt x="2042718" y="3116582"/>
                  </a:lnTo>
                  <a:cubicBezTo>
                    <a:pt x="2057623" y="3116582"/>
                    <a:pt x="2069706" y="3104499"/>
                    <a:pt x="2069706" y="3089594"/>
                  </a:cubicBezTo>
                  <a:lnTo>
                    <a:pt x="2069706" y="2981649"/>
                  </a:lnTo>
                  <a:cubicBezTo>
                    <a:pt x="2069706" y="2966744"/>
                    <a:pt x="2057623" y="2954661"/>
                    <a:pt x="2042718" y="2954661"/>
                  </a:cubicBezTo>
                  <a:lnTo>
                    <a:pt x="1934769" y="2954661"/>
                  </a:lnTo>
                  <a:cubicBezTo>
                    <a:pt x="1919864" y="2954661"/>
                    <a:pt x="1907781" y="2966744"/>
                    <a:pt x="1907781" y="2981649"/>
                  </a:cubicBezTo>
                  <a:close/>
                  <a:moveTo>
                    <a:pt x="1907781" y="3423922"/>
                  </a:moveTo>
                  <a:cubicBezTo>
                    <a:pt x="1907781" y="3438827"/>
                    <a:pt x="1919864" y="3450910"/>
                    <a:pt x="1934769" y="3450910"/>
                  </a:cubicBezTo>
                  <a:lnTo>
                    <a:pt x="2042718" y="3450910"/>
                  </a:lnTo>
                  <a:cubicBezTo>
                    <a:pt x="2057623" y="3450910"/>
                    <a:pt x="2069706" y="3438827"/>
                    <a:pt x="2069706" y="3423922"/>
                  </a:cubicBezTo>
                  <a:lnTo>
                    <a:pt x="2069706" y="3315977"/>
                  </a:lnTo>
                  <a:cubicBezTo>
                    <a:pt x="2069706" y="3301072"/>
                    <a:pt x="2057623" y="3288989"/>
                    <a:pt x="2042718" y="3288989"/>
                  </a:cubicBezTo>
                  <a:lnTo>
                    <a:pt x="1934769" y="3288989"/>
                  </a:lnTo>
                  <a:cubicBezTo>
                    <a:pt x="1919864" y="3288989"/>
                    <a:pt x="1907781" y="3301072"/>
                    <a:pt x="1907781" y="3315977"/>
                  </a:cubicBezTo>
                  <a:close/>
                  <a:moveTo>
                    <a:pt x="1907781" y="3758250"/>
                  </a:moveTo>
                  <a:cubicBezTo>
                    <a:pt x="1907781" y="3773155"/>
                    <a:pt x="1919864" y="3785238"/>
                    <a:pt x="1934769" y="3785238"/>
                  </a:cubicBezTo>
                  <a:lnTo>
                    <a:pt x="2042718" y="3785238"/>
                  </a:lnTo>
                  <a:cubicBezTo>
                    <a:pt x="2057623" y="3785238"/>
                    <a:pt x="2069706" y="3773155"/>
                    <a:pt x="2069706" y="3758250"/>
                  </a:cubicBezTo>
                  <a:lnTo>
                    <a:pt x="2069706" y="3650305"/>
                  </a:lnTo>
                  <a:cubicBezTo>
                    <a:pt x="2069706" y="3635400"/>
                    <a:pt x="2057623" y="3623317"/>
                    <a:pt x="2042718" y="3623317"/>
                  </a:cubicBezTo>
                  <a:lnTo>
                    <a:pt x="1934769" y="3623317"/>
                  </a:lnTo>
                  <a:cubicBezTo>
                    <a:pt x="1919864" y="3623317"/>
                    <a:pt x="1907781" y="3635400"/>
                    <a:pt x="1907781" y="3650305"/>
                  </a:cubicBezTo>
                  <a:close/>
                  <a:moveTo>
                    <a:pt x="1907781" y="4092578"/>
                  </a:moveTo>
                  <a:cubicBezTo>
                    <a:pt x="1907781" y="4107483"/>
                    <a:pt x="1919864" y="4119566"/>
                    <a:pt x="1934769" y="4119566"/>
                  </a:cubicBezTo>
                  <a:lnTo>
                    <a:pt x="2042718" y="4119566"/>
                  </a:lnTo>
                  <a:cubicBezTo>
                    <a:pt x="2057623" y="4119566"/>
                    <a:pt x="2069706" y="4107483"/>
                    <a:pt x="2069706" y="4092578"/>
                  </a:cubicBezTo>
                  <a:lnTo>
                    <a:pt x="2069706" y="3984633"/>
                  </a:lnTo>
                  <a:cubicBezTo>
                    <a:pt x="2069706" y="3969728"/>
                    <a:pt x="2057623" y="3957645"/>
                    <a:pt x="2042718" y="3957645"/>
                  </a:cubicBezTo>
                  <a:lnTo>
                    <a:pt x="1934769" y="3957645"/>
                  </a:lnTo>
                  <a:cubicBezTo>
                    <a:pt x="1919864" y="3957645"/>
                    <a:pt x="1907781" y="3969728"/>
                    <a:pt x="1907781" y="3984633"/>
                  </a:cubicBezTo>
                  <a:close/>
                  <a:moveTo>
                    <a:pt x="1907781" y="4426906"/>
                  </a:moveTo>
                  <a:cubicBezTo>
                    <a:pt x="1907781" y="4441811"/>
                    <a:pt x="1919864" y="4453894"/>
                    <a:pt x="1934769" y="4453894"/>
                  </a:cubicBezTo>
                  <a:lnTo>
                    <a:pt x="2042718" y="4453894"/>
                  </a:lnTo>
                  <a:cubicBezTo>
                    <a:pt x="2057623" y="4453894"/>
                    <a:pt x="2069706" y="4441811"/>
                    <a:pt x="2069706" y="4426906"/>
                  </a:cubicBezTo>
                  <a:lnTo>
                    <a:pt x="2069706" y="4318961"/>
                  </a:lnTo>
                  <a:cubicBezTo>
                    <a:pt x="2069706" y="4304057"/>
                    <a:pt x="2057623" y="4291974"/>
                    <a:pt x="2042718" y="4291974"/>
                  </a:cubicBezTo>
                  <a:lnTo>
                    <a:pt x="1934769" y="4291974"/>
                  </a:lnTo>
                  <a:cubicBezTo>
                    <a:pt x="1919864" y="4291974"/>
                    <a:pt x="1907781" y="4304057"/>
                    <a:pt x="1907781" y="4318961"/>
                  </a:cubicBezTo>
                  <a:close/>
                  <a:moveTo>
                    <a:pt x="1907781" y="4761234"/>
                  </a:moveTo>
                  <a:cubicBezTo>
                    <a:pt x="1907781" y="4776139"/>
                    <a:pt x="1919864" y="4788222"/>
                    <a:pt x="1934769" y="4788222"/>
                  </a:cubicBezTo>
                  <a:lnTo>
                    <a:pt x="2042718" y="4788222"/>
                  </a:lnTo>
                  <a:cubicBezTo>
                    <a:pt x="2057623" y="4788222"/>
                    <a:pt x="2069706" y="4776139"/>
                    <a:pt x="2069706" y="4761234"/>
                  </a:cubicBezTo>
                  <a:lnTo>
                    <a:pt x="2069706" y="4653288"/>
                  </a:lnTo>
                  <a:cubicBezTo>
                    <a:pt x="2069706" y="4638383"/>
                    <a:pt x="2057623" y="4626300"/>
                    <a:pt x="2042718" y="4626300"/>
                  </a:cubicBezTo>
                  <a:lnTo>
                    <a:pt x="1934769" y="4626300"/>
                  </a:lnTo>
                  <a:cubicBezTo>
                    <a:pt x="1919864" y="4626300"/>
                    <a:pt x="1907781" y="4638383"/>
                    <a:pt x="1907781" y="4653288"/>
                  </a:cubicBezTo>
                  <a:close/>
                  <a:moveTo>
                    <a:pt x="1907781" y="5095562"/>
                  </a:moveTo>
                  <a:cubicBezTo>
                    <a:pt x="1907781" y="5110467"/>
                    <a:pt x="1919864" y="5122550"/>
                    <a:pt x="1934769" y="5122550"/>
                  </a:cubicBezTo>
                  <a:lnTo>
                    <a:pt x="2042718" y="5122550"/>
                  </a:lnTo>
                  <a:cubicBezTo>
                    <a:pt x="2057623" y="5122550"/>
                    <a:pt x="2069706" y="5110467"/>
                    <a:pt x="2069706" y="5095562"/>
                  </a:cubicBezTo>
                  <a:lnTo>
                    <a:pt x="2069706" y="4987616"/>
                  </a:lnTo>
                  <a:cubicBezTo>
                    <a:pt x="2069706" y="4972711"/>
                    <a:pt x="2057623" y="4960627"/>
                    <a:pt x="2042718" y="4960627"/>
                  </a:cubicBezTo>
                  <a:lnTo>
                    <a:pt x="1934769" y="4960627"/>
                  </a:lnTo>
                  <a:cubicBezTo>
                    <a:pt x="1919864" y="4960627"/>
                    <a:pt x="1907781" y="4972711"/>
                    <a:pt x="1907781" y="4987616"/>
                  </a:cubicBezTo>
                  <a:close/>
                  <a:moveTo>
                    <a:pt x="1907781" y="5429890"/>
                  </a:moveTo>
                  <a:cubicBezTo>
                    <a:pt x="1907781" y="5444795"/>
                    <a:pt x="1919864" y="5456878"/>
                    <a:pt x="1934769" y="5456878"/>
                  </a:cubicBezTo>
                  <a:lnTo>
                    <a:pt x="2042718" y="5456878"/>
                  </a:lnTo>
                  <a:cubicBezTo>
                    <a:pt x="2057623" y="5456878"/>
                    <a:pt x="2069706" y="5444795"/>
                    <a:pt x="2069706" y="5429890"/>
                  </a:cubicBezTo>
                  <a:lnTo>
                    <a:pt x="2069706" y="5321944"/>
                  </a:lnTo>
                  <a:cubicBezTo>
                    <a:pt x="2069706" y="5307039"/>
                    <a:pt x="2057623" y="5294956"/>
                    <a:pt x="2042718" y="5294956"/>
                  </a:cubicBezTo>
                  <a:lnTo>
                    <a:pt x="1934769" y="5294956"/>
                  </a:lnTo>
                  <a:cubicBezTo>
                    <a:pt x="1919864" y="5294956"/>
                    <a:pt x="1907781" y="5307039"/>
                    <a:pt x="1907781" y="5321944"/>
                  </a:cubicBezTo>
                  <a:close/>
                  <a:moveTo>
                    <a:pt x="1907781" y="5764218"/>
                  </a:moveTo>
                  <a:cubicBezTo>
                    <a:pt x="1907781" y="5779123"/>
                    <a:pt x="1919864" y="5791206"/>
                    <a:pt x="1934769" y="5791206"/>
                  </a:cubicBezTo>
                  <a:lnTo>
                    <a:pt x="2042718" y="5791206"/>
                  </a:lnTo>
                  <a:cubicBezTo>
                    <a:pt x="2057623" y="5791206"/>
                    <a:pt x="2069706" y="5779123"/>
                    <a:pt x="2069706" y="5764218"/>
                  </a:cubicBezTo>
                  <a:lnTo>
                    <a:pt x="2069706" y="5656272"/>
                  </a:lnTo>
                  <a:cubicBezTo>
                    <a:pt x="2069706" y="5641365"/>
                    <a:pt x="2057623" y="5629282"/>
                    <a:pt x="2042718" y="5629282"/>
                  </a:cubicBezTo>
                  <a:lnTo>
                    <a:pt x="1934769" y="5629282"/>
                  </a:lnTo>
                  <a:cubicBezTo>
                    <a:pt x="1919864" y="5629282"/>
                    <a:pt x="1907781" y="5641365"/>
                    <a:pt x="1907781" y="5656272"/>
                  </a:cubicBezTo>
                  <a:close/>
                  <a:moveTo>
                    <a:pt x="1907781" y="6098536"/>
                  </a:moveTo>
                  <a:cubicBezTo>
                    <a:pt x="1907781" y="6113441"/>
                    <a:pt x="1919864" y="6125524"/>
                    <a:pt x="1934769" y="6125524"/>
                  </a:cubicBezTo>
                  <a:lnTo>
                    <a:pt x="2042718" y="6125524"/>
                  </a:lnTo>
                  <a:cubicBezTo>
                    <a:pt x="2057623" y="6125524"/>
                    <a:pt x="2069706" y="6113441"/>
                    <a:pt x="2069706" y="6098536"/>
                  </a:cubicBezTo>
                  <a:lnTo>
                    <a:pt x="2069706" y="5990597"/>
                  </a:lnTo>
                  <a:cubicBezTo>
                    <a:pt x="2069706" y="5975692"/>
                    <a:pt x="2057623" y="5963609"/>
                    <a:pt x="2042718" y="5963609"/>
                  </a:cubicBezTo>
                  <a:lnTo>
                    <a:pt x="1934769" y="5963609"/>
                  </a:lnTo>
                  <a:cubicBezTo>
                    <a:pt x="1919864" y="5963609"/>
                    <a:pt x="1907781" y="5975692"/>
                    <a:pt x="1907781" y="5990597"/>
                  </a:cubicBezTo>
                  <a:close/>
                  <a:moveTo>
                    <a:pt x="1907781" y="6432874"/>
                  </a:moveTo>
                  <a:cubicBezTo>
                    <a:pt x="1907781" y="6447779"/>
                    <a:pt x="1919864" y="6459862"/>
                    <a:pt x="1934769" y="6459862"/>
                  </a:cubicBezTo>
                  <a:lnTo>
                    <a:pt x="2042718" y="6459862"/>
                  </a:lnTo>
                  <a:cubicBezTo>
                    <a:pt x="2057623" y="6459862"/>
                    <a:pt x="2069706" y="6447779"/>
                    <a:pt x="2069706" y="6432874"/>
                  </a:cubicBezTo>
                  <a:lnTo>
                    <a:pt x="2069706" y="6324925"/>
                  </a:lnTo>
                  <a:cubicBezTo>
                    <a:pt x="2069706" y="6310020"/>
                    <a:pt x="2057623" y="6297937"/>
                    <a:pt x="2042718" y="6297937"/>
                  </a:cubicBezTo>
                  <a:lnTo>
                    <a:pt x="1934769" y="6297937"/>
                  </a:lnTo>
                  <a:cubicBezTo>
                    <a:pt x="1919864" y="6297937"/>
                    <a:pt x="1907781" y="6310020"/>
                    <a:pt x="1907781" y="6324925"/>
                  </a:cubicBezTo>
                  <a:close/>
                  <a:moveTo>
                    <a:pt x="1907781" y="6767202"/>
                  </a:moveTo>
                  <a:cubicBezTo>
                    <a:pt x="1907781" y="6782107"/>
                    <a:pt x="1919864" y="6794190"/>
                    <a:pt x="1934769" y="6794190"/>
                  </a:cubicBezTo>
                  <a:lnTo>
                    <a:pt x="2042718" y="6794190"/>
                  </a:lnTo>
                  <a:cubicBezTo>
                    <a:pt x="2057623" y="6794190"/>
                    <a:pt x="2069706" y="6782107"/>
                    <a:pt x="2069706" y="6767202"/>
                  </a:cubicBezTo>
                  <a:lnTo>
                    <a:pt x="2069706" y="6659253"/>
                  </a:lnTo>
                  <a:cubicBezTo>
                    <a:pt x="2069706" y="6644348"/>
                    <a:pt x="2057623" y="6632265"/>
                    <a:pt x="2042718" y="6632265"/>
                  </a:cubicBezTo>
                  <a:lnTo>
                    <a:pt x="1934769" y="6632265"/>
                  </a:lnTo>
                  <a:cubicBezTo>
                    <a:pt x="1919864" y="6632265"/>
                    <a:pt x="1907781" y="6644348"/>
                    <a:pt x="1907781" y="6659253"/>
                  </a:cubicBezTo>
                  <a:close/>
                  <a:moveTo>
                    <a:pt x="1907781" y="7101530"/>
                  </a:moveTo>
                  <a:cubicBezTo>
                    <a:pt x="1907781" y="7116435"/>
                    <a:pt x="1919864" y="7128518"/>
                    <a:pt x="1934769" y="7128518"/>
                  </a:cubicBezTo>
                  <a:lnTo>
                    <a:pt x="2042718" y="7128518"/>
                  </a:lnTo>
                  <a:cubicBezTo>
                    <a:pt x="2057623" y="7128518"/>
                    <a:pt x="2069706" y="7116435"/>
                    <a:pt x="2069706" y="7101530"/>
                  </a:cubicBezTo>
                  <a:lnTo>
                    <a:pt x="2069706" y="6993581"/>
                  </a:lnTo>
                  <a:cubicBezTo>
                    <a:pt x="2069706" y="6978676"/>
                    <a:pt x="2057623" y="6966593"/>
                    <a:pt x="2042718" y="6966593"/>
                  </a:cubicBezTo>
                  <a:lnTo>
                    <a:pt x="1934769" y="6966593"/>
                  </a:lnTo>
                  <a:cubicBezTo>
                    <a:pt x="1919864" y="6966593"/>
                    <a:pt x="1907781" y="6978676"/>
                    <a:pt x="1907781" y="6993581"/>
                  </a:cubicBezTo>
                  <a:close/>
                  <a:moveTo>
                    <a:pt x="1907781" y="7435858"/>
                  </a:moveTo>
                  <a:cubicBezTo>
                    <a:pt x="1907781" y="7450763"/>
                    <a:pt x="1919864" y="7462846"/>
                    <a:pt x="1934769" y="7462846"/>
                  </a:cubicBezTo>
                  <a:lnTo>
                    <a:pt x="2042718" y="7462846"/>
                  </a:lnTo>
                  <a:cubicBezTo>
                    <a:pt x="2057623" y="7462846"/>
                    <a:pt x="2069706" y="7450763"/>
                    <a:pt x="2069706" y="7435858"/>
                  </a:cubicBezTo>
                  <a:lnTo>
                    <a:pt x="2069706" y="7327909"/>
                  </a:lnTo>
                  <a:cubicBezTo>
                    <a:pt x="2069706" y="7313004"/>
                    <a:pt x="2057623" y="7300921"/>
                    <a:pt x="2042718" y="7300921"/>
                  </a:cubicBezTo>
                  <a:lnTo>
                    <a:pt x="1934769" y="7300921"/>
                  </a:lnTo>
                  <a:cubicBezTo>
                    <a:pt x="1919864" y="7300921"/>
                    <a:pt x="1907781" y="7313004"/>
                    <a:pt x="1907781" y="7327909"/>
                  </a:cubicBezTo>
                  <a:close/>
                  <a:moveTo>
                    <a:pt x="1907781" y="7770186"/>
                  </a:moveTo>
                  <a:cubicBezTo>
                    <a:pt x="1907781" y="7785091"/>
                    <a:pt x="1919864" y="7797174"/>
                    <a:pt x="1934769" y="7797174"/>
                  </a:cubicBezTo>
                  <a:lnTo>
                    <a:pt x="2042718" y="7797174"/>
                  </a:lnTo>
                  <a:cubicBezTo>
                    <a:pt x="2057623" y="7797174"/>
                    <a:pt x="2069706" y="7785091"/>
                    <a:pt x="2069706" y="7770186"/>
                  </a:cubicBezTo>
                  <a:lnTo>
                    <a:pt x="2069706" y="7662237"/>
                  </a:lnTo>
                  <a:cubicBezTo>
                    <a:pt x="2069706" y="7647332"/>
                    <a:pt x="2057623" y="7635249"/>
                    <a:pt x="2042718" y="7635249"/>
                  </a:cubicBezTo>
                  <a:lnTo>
                    <a:pt x="1934769" y="7635249"/>
                  </a:lnTo>
                  <a:cubicBezTo>
                    <a:pt x="1919864" y="7635249"/>
                    <a:pt x="1907781" y="7647332"/>
                    <a:pt x="1907781" y="7662237"/>
                  </a:cubicBezTo>
                  <a:close/>
                  <a:moveTo>
                    <a:pt x="1907781" y="8104514"/>
                  </a:moveTo>
                  <a:cubicBezTo>
                    <a:pt x="1907781" y="8119419"/>
                    <a:pt x="1919864" y="8131502"/>
                    <a:pt x="1934769" y="8131502"/>
                  </a:cubicBezTo>
                  <a:lnTo>
                    <a:pt x="2042718" y="8131502"/>
                  </a:lnTo>
                  <a:cubicBezTo>
                    <a:pt x="2057623" y="8131502"/>
                    <a:pt x="2069706" y="8119419"/>
                    <a:pt x="2069706" y="8104514"/>
                  </a:cubicBezTo>
                  <a:lnTo>
                    <a:pt x="2069706" y="7996565"/>
                  </a:lnTo>
                  <a:cubicBezTo>
                    <a:pt x="2069706" y="7981660"/>
                    <a:pt x="2057623" y="7969577"/>
                    <a:pt x="2042718" y="7969577"/>
                  </a:cubicBezTo>
                  <a:lnTo>
                    <a:pt x="1934769" y="7969577"/>
                  </a:lnTo>
                  <a:cubicBezTo>
                    <a:pt x="1919864" y="7969577"/>
                    <a:pt x="1907781" y="7981660"/>
                    <a:pt x="1907781" y="7996565"/>
                  </a:cubicBezTo>
                  <a:close/>
                  <a:moveTo>
                    <a:pt x="1907781" y="8438842"/>
                  </a:moveTo>
                  <a:cubicBezTo>
                    <a:pt x="1907781" y="8453747"/>
                    <a:pt x="1919864" y="8465830"/>
                    <a:pt x="1934769" y="8465830"/>
                  </a:cubicBezTo>
                  <a:lnTo>
                    <a:pt x="2042718" y="8465830"/>
                  </a:lnTo>
                  <a:cubicBezTo>
                    <a:pt x="2057623" y="8465830"/>
                    <a:pt x="2069706" y="8453747"/>
                    <a:pt x="2069706" y="8438842"/>
                  </a:cubicBezTo>
                  <a:lnTo>
                    <a:pt x="2069706" y="8330893"/>
                  </a:lnTo>
                  <a:cubicBezTo>
                    <a:pt x="2069706" y="8315988"/>
                    <a:pt x="2057623" y="8303905"/>
                    <a:pt x="2042718" y="8303905"/>
                  </a:cubicBezTo>
                  <a:lnTo>
                    <a:pt x="1934769" y="8303905"/>
                  </a:lnTo>
                  <a:cubicBezTo>
                    <a:pt x="1919864" y="8303905"/>
                    <a:pt x="1907781" y="8315988"/>
                    <a:pt x="1907781" y="8330893"/>
                  </a:cubicBezTo>
                  <a:close/>
                  <a:moveTo>
                    <a:pt x="1907781" y="8773170"/>
                  </a:moveTo>
                  <a:cubicBezTo>
                    <a:pt x="1907781" y="8788075"/>
                    <a:pt x="1919864" y="8800158"/>
                    <a:pt x="1934769" y="8800158"/>
                  </a:cubicBezTo>
                  <a:lnTo>
                    <a:pt x="2042718" y="8800158"/>
                  </a:lnTo>
                  <a:cubicBezTo>
                    <a:pt x="2057623" y="8800158"/>
                    <a:pt x="2069706" y="8788075"/>
                    <a:pt x="2069706" y="8773170"/>
                  </a:cubicBezTo>
                  <a:lnTo>
                    <a:pt x="2069706" y="8665221"/>
                  </a:lnTo>
                  <a:cubicBezTo>
                    <a:pt x="2069706" y="8650316"/>
                    <a:pt x="2057623" y="8638233"/>
                    <a:pt x="2042718" y="8638233"/>
                  </a:cubicBezTo>
                  <a:lnTo>
                    <a:pt x="1934769" y="8638233"/>
                  </a:lnTo>
                  <a:cubicBezTo>
                    <a:pt x="1919864" y="8638233"/>
                    <a:pt x="1907781" y="8650316"/>
                    <a:pt x="1907781" y="8665221"/>
                  </a:cubicBezTo>
                  <a:close/>
                  <a:moveTo>
                    <a:pt x="1907781" y="9107488"/>
                  </a:moveTo>
                  <a:cubicBezTo>
                    <a:pt x="1907781" y="9122393"/>
                    <a:pt x="1919864" y="9134476"/>
                    <a:pt x="1934769" y="9134476"/>
                  </a:cubicBezTo>
                  <a:lnTo>
                    <a:pt x="2042718" y="9134476"/>
                  </a:lnTo>
                  <a:cubicBezTo>
                    <a:pt x="2057623" y="9134476"/>
                    <a:pt x="2069706" y="9122393"/>
                    <a:pt x="2069706" y="9107488"/>
                  </a:cubicBezTo>
                  <a:lnTo>
                    <a:pt x="2069706" y="8999539"/>
                  </a:lnTo>
                  <a:cubicBezTo>
                    <a:pt x="2069706" y="8984634"/>
                    <a:pt x="2057623" y="8972551"/>
                    <a:pt x="2042718" y="8972551"/>
                  </a:cubicBezTo>
                  <a:lnTo>
                    <a:pt x="1934769" y="8972551"/>
                  </a:lnTo>
                  <a:cubicBezTo>
                    <a:pt x="1919864" y="8972551"/>
                    <a:pt x="1907781" y="8984634"/>
                    <a:pt x="1907781" y="8999539"/>
                  </a:cubicBezTo>
                  <a:close/>
                  <a:moveTo>
                    <a:pt x="79375" y="414975"/>
                  </a:moveTo>
                  <a:cubicBezTo>
                    <a:pt x="79375" y="429879"/>
                    <a:pt x="91458" y="441963"/>
                    <a:pt x="106363" y="441963"/>
                  </a:cubicBezTo>
                  <a:lnTo>
                    <a:pt x="214312" y="441963"/>
                  </a:lnTo>
                  <a:cubicBezTo>
                    <a:pt x="229217" y="441963"/>
                    <a:pt x="241300" y="429879"/>
                    <a:pt x="241300" y="414975"/>
                  </a:cubicBezTo>
                  <a:lnTo>
                    <a:pt x="241300" y="307025"/>
                  </a:lnTo>
                  <a:cubicBezTo>
                    <a:pt x="241300" y="292121"/>
                    <a:pt x="229217" y="280037"/>
                    <a:pt x="214312" y="280037"/>
                  </a:cubicBezTo>
                  <a:lnTo>
                    <a:pt x="106363" y="280037"/>
                  </a:lnTo>
                  <a:cubicBezTo>
                    <a:pt x="91458" y="280037"/>
                    <a:pt x="79375" y="292121"/>
                    <a:pt x="79375" y="307025"/>
                  </a:cubicBezTo>
                  <a:close/>
                  <a:moveTo>
                    <a:pt x="79375" y="749302"/>
                  </a:moveTo>
                  <a:cubicBezTo>
                    <a:pt x="79375" y="764207"/>
                    <a:pt x="91458" y="776290"/>
                    <a:pt x="106363" y="776290"/>
                  </a:cubicBezTo>
                  <a:lnTo>
                    <a:pt x="214312" y="776290"/>
                  </a:lnTo>
                  <a:cubicBezTo>
                    <a:pt x="229217" y="776290"/>
                    <a:pt x="241300" y="764207"/>
                    <a:pt x="241300" y="749302"/>
                  </a:cubicBezTo>
                  <a:lnTo>
                    <a:pt x="241300" y="641353"/>
                  </a:lnTo>
                  <a:cubicBezTo>
                    <a:pt x="241300" y="626449"/>
                    <a:pt x="229217" y="614365"/>
                    <a:pt x="214312" y="614365"/>
                  </a:cubicBezTo>
                  <a:lnTo>
                    <a:pt x="106363" y="614365"/>
                  </a:lnTo>
                  <a:cubicBezTo>
                    <a:pt x="91458" y="614365"/>
                    <a:pt x="79375" y="626449"/>
                    <a:pt x="79375" y="641353"/>
                  </a:cubicBezTo>
                  <a:close/>
                  <a:moveTo>
                    <a:pt x="79375" y="1083631"/>
                  </a:moveTo>
                  <a:cubicBezTo>
                    <a:pt x="79375" y="1098535"/>
                    <a:pt x="91458" y="1110618"/>
                    <a:pt x="106363" y="1110618"/>
                  </a:cubicBezTo>
                  <a:lnTo>
                    <a:pt x="214312" y="1110618"/>
                  </a:lnTo>
                  <a:cubicBezTo>
                    <a:pt x="229217" y="1110618"/>
                    <a:pt x="241300" y="1098535"/>
                    <a:pt x="241300" y="1083631"/>
                  </a:cubicBezTo>
                  <a:lnTo>
                    <a:pt x="241300" y="975681"/>
                  </a:lnTo>
                  <a:cubicBezTo>
                    <a:pt x="241300" y="960776"/>
                    <a:pt x="229217" y="948693"/>
                    <a:pt x="214312" y="948693"/>
                  </a:cubicBezTo>
                  <a:lnTo>
                    <a:pt x="106363" y="948693"/>
                  </a:lnTo>
                  <a:cubicBezTo>
                    <a:pt x="91458" y="948693"/>
                    <a:pt x="79375" y="960776"/>
                    <a:pt x="79375" y="975681"/>
                  </a:cubicBezTo>
                  <a:close/>
                  <a:moveTo>
                    <a:pt x="79375" y="1417958"/>
                  </a:moveTo>
                  <a:cubicBezTo>
                    <a:pt x="79375" y="1432862"/>
                    <a:pt x="91458" y="1444947"/>
                    <a:pt x="106363" y="1444947"/>
                  </a:cubicBezTo>
                  <a:lnTo>
                    <a:pt x="214312" y="1444947"/>
                  </a:lnTo>
                  <a:cubicBezTo>
                    <a:pt x="229217" y="1444947"/>
                    <a:pt x="241300" y="1432862"/>
                    <a:pt x="241300" y="1417958"/>
                  </a:cubicBezTo>
                  <a:lnTo>
                    <a:pt x="241300" y="1310009"/>
                  </a:lnTo>
                  <a:cubicBezTo>
                    <a:pt x="241300" y="1295105"/>
                    <a:pt x="229217" y="1283022"/>
                    <a:pt x="214312" y="1283022"/>
                  </a:cubicBezTo>
                  <a:lnTo>
                    <a:pt x="106363" y="1283022"/>
                  </a:lnTo>
                  <a:cubicBezTo>
                    <a:pt x="91458" y="1283022"/>
                    <a:pt x="79375" y="1295105"/>
                    <a:pt x="79375" y="1310009"/>
                  </a:cubicBezTo>
                  <a:close/>
                  <a:moveTo>
                    <a:pt x="79375" y="1752287"/>
                  </a:moveTo>
                  <a:cubicBezTo>
                    <a:pt x="79375" y="1767191"/>
                    <a:pt x="91458" y="1779275"/>
                    <a:pt x="106363" y="1779275"/>
                  </a:cubicBezTo>
                  <a:lnTo>
                    <a:pt x="214312" y="1779275"/>
                  </a:lnTo>
                  <a:cubicBezTo>
                    <a:pt x="229217" y="1779275"/>
                    <a:pt x="241300" y="1767191"/>
                    <a:pt x="241300" y="1752287"/>
                  </a:cubicBezTo>
                  <a:lnTo>
                    <a:pt x="241300" y="1644336"/>
                  </a:lnTo>
                  <a:cubicBezTo>
                    <a:pt x="241300" y="1629431"/>
                    <a:pt x="229217" y="1617348"/>
                    <a:pt x="214312" y="1617348"/>
                  </a:cubicBezTo>
                  <a:lnTo>
                    <a:pt x="106363" y="1617348"/>
                  </a:lnTo>
                  <a:cubicBezTo>
                    <a:pt x="91458" y="1617348"/>
                    <a:pt x="79375" y="1629431"/>
                    <a:pt x="79375" y="1644336"/>
                  </a:cubicBezTo>
                  <a:close/>
                  <a:moveTo>
                    <a:pt x="79375" y="2086613"/>
                  </a:moveTo>
                  <a:cubicBezTo>
                    <a:pt x="79375" y="2101518"/>
                    <a:pt x="91458" y="2113601"/>
                    <a:pt x="106363" y="2113601"/>
                  </a:cubicBezTo>
                  <a:lnTo>
                    <a:pt x="214312" y="2113601"/>
                  </a:lnTo>
                  <a:cubicBezTo>
                    <a:pt x="229217" y="2113601"/>
                    <a:pt x="241300" y="2101518"/>
                    <a:pt x="241300" y="2086613"/>
                  </a:cubicBezTo>
                  <a:lnTo>
                    <a:pt x="241300" y="1978664"/>
                  </a:lnTo>
                  <a:cubicBezTo>
                    <a:pt x="241300" y="1963759"/>
                    <a:pt x="229217" y="1951675"/>
                    <a:pt x="214312" y="1951675"/>
                  </a:cubicBezTo>
                  <a:lnTo>
                    <a:pt x="106363" y="1951675"/>
                  </a:lnTo>
                  <a:cubicBezTo>
                    <a:pt x="91458" y="1951675"/>
                    <a:pt x="79375" y="1963759"/>
                    <a:pt x="79375" y="1978664"/>
                  </a:cubicBezTo>
                  <a:close/>
                  <a:moveTo>
                    <a:pt x="79375" y="2420941"/>
                  </a:moveTo>
                  <a:cubicBezTo>
                    <a:pt x="79375" y="2435846"/>
                    <a:pt x="91458" y="2447929"/>
                    <a:pt x="106363" y="2447929"/>
                  </a:cubicBezTo>
                  <a:lnTo>
                    <a:pt x="214312" y="2447929"/>
                  </a:lnTo>
                  <a:cubicBezTo>
                    <a:pt x="229217" y="2447929"/>
                    <a:pt x="241300" y="2435846"/>
                    <a:pt x="241300" y="2420941"/>
                  </a:cubicBezTo>
                  <a:lnTo>
                    <a:pt x="241300" y="2312993"/>
                  </a:lnTo>
                  <a:cubicBezTo>
                    <a:pt x="241300" y="2298088"/>
                    <a:pt x="229217" y="2286005"/>
                    <a:pt x="214312" y="2286005"/>
                  </a:cubicBezTo>
                  <a:lnTo>
                    <a:pt x="214315" y="2286005"/>
                  </a:lnTo>
                  <a:lnTo>
                    <a:pt x="214312" y="2286004"/>
                  </a:lnTo>
                  <a:lnTo>
                    <a:pt x="106363" y="2286004"/>
                  </a:lnTo>
                  <a:lnTo>
                    <a:pt x="106361" y="2286005"/>
                  </a:lnTo>
                  <a:lnTo>
                    <a:pt x="106363" y="2286005"/>
                  </a:lnTo>
                  <a:cubicBezTo>
                    <a:pt x="91458" y="2286005"/>
                    <a:pt x="79375" y="2298088"/>
                    <a:pt x="79375" y="2312993"/>
                  </a:cubicBezTo>
                  <a:close/>
                  <a:moveTo>
                    <a:pt x="79375" y="2755266"/>
                  </a:moveTo>
                  <a:cubicBezTo>
                    <a:pt x="79375" y="2770171"/>
                    <a:pt x="91458" y="2782254"/>
                    <a:pt x="106363" y="2782254"/>
                  </a:cubicBezTo>
                  <a:lnTo>
                    <a:pt x="214312" y="2782254"/>
                  </a:lnTo>
                  <a:cubicBezTo>
                    <a:pt x="229217" y="2782254"/>
                    <a:pt x="241300" y="2770171"/>
                    <a:pt x="241300" y="2755266"/>
                  </a:cubicBezTo>
                  <a:lnTo>
                    <a:pt x="241300" y="2647321"/>
                  </a:lnTo>
                  <a:cubicBezTo>
                    <a:pt x="241300" y="2632416"/>
                    <a:pt x="229217" y="2620333"/>
                    <a:pt x="214312" y="2620333"/>
                  </a:cubicBezTo>
                  <a:lnTo>
                    <a:pt x="106363" y="2620333"/>
                  </a:lnTo>
                  <a:cubicBezTo>
                    <a:pt x="91458" y="2620333"/>
                    <a:pt x="79375" y="2632416"/>
                    <a:pt x="79375" y="2647321"/>
                  </a:cubicBezTo>
                  <a:close/>
                  <a:moveTo>
                    <a:pt x="79375" y="3089594"/>
                  </a:moveTo>
                  <a:cubicBezTo>
                    <a:pt x="79375" y="3104499"/>
                    <a:pt x="91458" y="3116582"/>
                    <a:pt x="106363" y="3116582"/>
                  </a:cubicBezTo>
                  <a:lnTo>
                    <a:pt x="214312" y="3116582"/>
                  </a:lnTo>
                  <a:cubicBezTo>
                    <a:pt x="229217" y="3116582"/>
                    <a:pt x="241300" y="3104499"/>
                    <a:pt x="241300" y="3089594"/>
                  </a:cubicBezTo>
                  <a:lnTo>
                    <a:pt x="241300" y="2981649"/>
                  </a:lnTo>
                  <a:cubicBezTo>
                    <a:pt x="241300" y="2966744"/>
                    <a:pt x="229217" y="2954661"/>
                    <a:pt x="214312" y="2954661"/>
                  </a:cubicBezTo>
                  <a:lnTo>
                    <a:pt x="106363" y="2954661"/>
                  </a:lnTo>
                  <a:cubicBezTo>
                    <a:pt x="91458" y="2954661"/>
                    <a:pt x="79375" y="2966744"/>
                    <a:pt x="79375" y="2981649"/>
                  </a:cubicBezTo>
                  <a:close/>
                  <a:moveTo>
                    <a:pt x="79375" y="3423922"/>
                  </a:moveTo>
                  <a:cubicBezTo>
                    <a:pt x="79375" y="3438827"/>
                    <a:pt x="91458" y="3450910"/>
                    <a:pt x="106363" y="3450910"/>
                  </a:cubicBezTo>
                  <a:lnTo>
                    <a:pt x="214312" y="3450910"/>
                  </a:lnTo>
                  <a:cubicBezTo>
                    <a:pt x="229217" y="3450910"/>
                    <a:pt x="241300" y="3438827"/>
                    <a:pt x="241300" y="3423922"/>
                  </a:cubicBezTo>
                  <a:lnTo>
                    <a:pt x="241300" y="3315977"/>
                  </a:lnTo>
                  <a:cubicBezTo>
                    <a:pt x="241300" y="3301072"/>
                    <a:pt x="229217" y="3288989"/>
                    <a:pt x="214312" y="3288989"/>
                  </a:cubicBezTo>
                  <a:lnTo>
                    <a:pt x="106363" y="3288989"/>
                  </a:lnTo>
                  <a:cubicBezTo>
                    <a:pt x="91458" y="3288989"/>
                    <a:pt x="79375" y="3301072"/>
                    <a:pt x="79375" y="3315977"/>
                  </a:cubicBezTo>
                  <a:close/>
                  <a:moveTo>
                    <a:pt x="79375" y="3758250"/>
                  </a:moveTo>
                  <a:cubicBezTo>
                    <a:pt x="79375" y="3773155"/>
                    <a:pt x="91458" y="3785238"/>
                    <a:pt x="106363" y="3785238"/>
                  </a:cubicBezTo>
                  <a:lnTo>
                    <a:pt x="214312" y="3785238"/>
                  </a:lnTo>
                  <a:cubicBezTo>
                    <a:pt x="229217" y="3785238"/>
                    <a:pt x="241300" y="3773155"/>
                    <a:pt x="241300" y="3758250"/>
                  </a:cubicBezTo>
                  <a:lnTo>
                    <a:pt x="241300" y="3650305"/>
                  </a:lnTo>
                  <a:cubicBezTo>
                    <a:pt x="241300" y="3635400"/>
                    <a:pt x="229217" y="3623317"/>
                    <a:pt x="214312" y="3623317"/>
                  </a:cubicBezTo>
                  <a:lnTo>
                    <a:pt x="106363" y="3623317"/>
                  </a:lnTo>
                  <a:cubicBezTo>
                    <a:pt x="91458" y="3623317"/>
                    <a:pt x="79375" y="3635400"/>
                    <a:pt x="79375" y="3650305"/>
                  </a:cubicBezTo>
                  <a:close/>
                  <a:moveTo>
                    <a:pt x="79375" y="4092578"/>
                  </a:moveTo>
                  <a:cubicBezTo>
                    <a:pt x="79375" y="4107483"/>
                    <a:pt x="91458" y="4119566"/>
                    <a:pt x="106363" y="4119566"/>
                  </a:cubicBezTo>
                  <a:lnTo>
                    <a:pt x="214312" y="4119566"/>
                  </a:lnTo>
                  <a:cubicBezTo>
                    <a:pt x="229217" y="4119566"/>
                    <a:pt x="241300" y="4107483"/>
                    <a:pt x="241300" y="4092578"/>
                  </a:cubicBezTo>
                  <a:lnTo>
                    <a:pt x="241300" y="3984633"/>
                  </a:lnTo>
                  <a:cubicBezTo>
                    <a:pt x="241300" y="3969728"/>
                    <a:pt x="229217" y="3957645"/>
                    <a:pt x="214312" y="3957645"/>
                  </a:cubicBezTo>
                  <a:lnTo>
                    <a:pt x="106363" y="3957645"/>
                  </a:lnTo>
                  <a:cubicBezTo>
                    <a:pt x="91458" y="3957645"/>
                    <a:pt x="79375" y="3969728"/>
                    <a:pt x="79375" y="3984633"/>
                  </a:cubicBezTo>
                  <a:close/>
                  <a:moveTo>
                    <a:pt x="79375" y="4426906"/>
                  </a:moveTo>
                  <a:cubicBezTo>
                    <a:pt x="79375" y="4441811"/>
                    <a:pt x="91458" y="4453894"/>
                    <a:pt x="106363" y="4453894"/>
                  </a:cubicBezTo>
                  <a:lnTo>
                    <a:pt x="214312" y="4453894"/>
                  </a:lnTo>
                  <a:cubicBezTo>
                    <a:pt x="229217" y="4453894"/>
                    <a:pt x="241300" y="4441811"/>
                    <a:pt x="241300" y="4426906"/>
                  </a:cubicBezTo>
                  <a:lnTo>
                    <a:pt x="241300" y="4318961"/>
                  </a:lnTo>
                  <a:cubicBezTo>
                    <a:pt x="241300" y="4304057"/>
                    <a:pt x="229217" y="4291974"/>
                    <a:pt x="214312" y="4291974"/>
                  </a:cubicBezTo>
                  <a:lnTo>
                    <a:pt x="106363" y="4291974"/>
                  </a:lnTo>
                  <a:cubicBezTo>
                    <a:pt x="91458" y="4291974"/>
                    <a:pt x="79375" y="4304057"/>
                    <a:pt x="79375" y="4318961"/>
                  </a:cubicBezTo>
                  <a:close/>
                  <a:moveTo>
                    <a:pt x="79375" y="4761234"/>
                  </a:moveTo>
                  <a:cubicBezTo>
                    <a:pt x="79375" y="4776139"/>
                    <a:pt x="91458" y="4788222"/>
                    <a:pt x="106363" y="4788222"/>
                  </a:cubicBezTo>
                  <a:lnTo>
                    <a:pt x="214312" y="4788222"/>
                  </a:lnTo>
                  <a:cubicBezTo>
                    <a:pt x="229217" y="4788222"/>
                    <a:pt x="241300" y="4776139"/>
                    <a:pt x="241300" y="4761234"/>
                  </a:cubicBezTo>
                  <a:lnTo>
                    <a:pt x="241300" y="4653288"/>
                  </a:lnTo>
                  <a:cubicBezTo>
                    <a:pt x="241300" y="4638383"/>
                    <a:pt x="229217" y="4626300"/>
                    <a:pt x="214312" y="4626300"/>
                  </a:cubicBezTo>
                  <a:lnTo>
                    <a:pt x="106363" y="4626300"/>
                  </a:lnTo>
                  <a:cubicBezTo>
                    <a:pt x="91458" y="4626300"/>
                    <a:pt x="79375" y="4638383"/>
                    <a:pt x="79375" y="4653288"/>
                  </a:cubicBezTo>
                  <a:close/>
                  <a:moveTo>
                    <a:pt x="79375" y="5095562"/>
                  </a:moveTo>
                  <a:cubicBezTo>
                    <a:pt x="79375" y="5110467"/>
                    <a:pt x="91458" y="5122550"/>
                    <a:pt x="106363" y="5122550"/>
                  </a:cubicBezTo>
                  <a:lnTo>
                    <a:pt x="214312" y="5122550"/>
                  </a:lnTo>
                  <a:cubicBezTo>
                    <a:pt x="229217" y="5122550"/>
                    <a:pt x="241300" y="5110467"/>
                    <a:pt x="241300" y="5095562"/>
                  </a:cubicBezTo>
                  <a:lnTo>
                    <a:pt x="241300" y="4987616"/>
                  </a:lnTo>
                  <a:cubicBezTo>
                    <a:pt x="241300" y="4972711"/>
                    <a:pt x="229217" y="4960627"/>
                    <a:pt x="214312" y="4960627"/>
                  </a:cubicBezTo>
                  <a:lnTo>
                    <a:pt x="106363" y="4960627"/>
                  </a:lnTo>
                  <a:cubicBezTo>
                    <a:pt x="91458" y="4960627"/>
                    <a:pt x="79375" y="4972711"/>
                    <a:pt x="79375" y="4987616"/>
                  </a:cubicBezTo>
                  <a:close/>
                  <a:moveTo>
                    <a:pt x="79375" y="5429890"/>
                  </a:moveTo>
                  <a:cubicBezTo>
                    <a:pt x="79375" y="5444795"/>
                    <a:pt x="91458" y="5456878"/>
                    <a:pt x="106363" y="5456878"/>
                  </a:cubicBezTo>
                  <a:lnTo>
                    <a:pt x="214312" y="5456878"/>
                  </a:lnTo>
                  <a:cubicBezTo>
                    <a:pt x="229217" y="5456878"/>
                    <a:pt x="241300" y="5444795"/>
                    <a:pt x="241300" y="5429890"/>
                  </a:cubicBezTo>
                  <a:lnTo>
                    <a:pt x="241300" y="5321944"/>
                  </a:lnTo>
                  <a:cubicBezTo>
                    <a:pt x="241300" y="5307039"/>
                    <a:pt x="229217" y="5294956"/>
                    <a:pt x="214312" y="5294956"/>
                  </a:cubicBezTo>
                  <a:lnTo>
                    <a:pt x="106363" y="5294956"/>
                  </a:lnTo>
                  <a:cubicBezTo>
                    <a:pt x="91458" y="5294956"/>
                    <a:pt x="79375" y="5307039"/>
                    <a:pt x="79375" y="5321944"/>
                  </a:cubicBezTo>
                  <a:close/>
                  <a:moveTo>
                    <a:pt x="79375" y="5764218"/>
                  </a:moveTo>
                  <a:cubicBezTo>
                    <a:pt x="79375" y="5779123"/>
                    <a:pt x="91458" y="5791206"/>
                    <a:pt x="106363" y="5791206"/>
                  </a:cubicBezTo>
                  <a:lnTo>
                    <a:pt x="214312" y="5791206"/>
                  </a:lnTo>
                  <a:cubicBezTo>
                    <a:pt x="229217" y="5791206"/>
                    <a:pt x="241300" y="5779123"/>
                    <a:pt x="241300" y="5764218"/>
                  </a:cubicBezTo>
                  <a:lnTo>
                    <a:pt x="241300" y="5656272"/>
                  </a:lnTo>
                  <a:cubicBezTo>
                    <a:pt x="241300" y="5641365"/>
                    <a:pt x="229217" y="5629282"/>
                    <a:pt x="214312" y="5629282"/>
                  </a:cubicBezTo>
                  <a:lnTo>
                    <a:pt x="106363" y="5629282"/>
                  </a:lnTo>
                  <a:cubicBezTo>
                    <a:pt x="91458" y="5629282"/>
                    <a:pt x="79375" y="5641365"/>
                    <a:pt x="79375" y="5656272"/>
                  </a:cubicBezTo>
                  <a:close/>
                  <a:moveTo>
                    <a:pt x="79375" y="6098536"/>
                  </a:moveTo>
                  <a:cubicBezTo>
                    <a:pt x="79375" y="6113441"/>
                    <a:pt x="91458" y="6125524"/>
                    <a:pt x="106363" y="6125524"/>
                  </a:cubicBezTo>
                  <a:lnTo>
                    <a:pt x="214312" y="6125524"/>
                  </a:lnTo>
                  <a:cubicBezTo>
                    <a:pt x="229217" y="6125524"/>
                    <a:pt x="241300" y="6113441"/>
                    <a:pt x="241300" y="6098536"/>
                  </a:cubicBezTo>
                  <a:lnTo>
                    <a:pt x="241300" y="5990597"/>
                  </a:lnTo>
                  <a:cubicBezTo>
                    <a:pt x="241300" y="5975692"/>
                    <a:pt x="229217" y="5963609"/>
                    <a:pt x="214312" y="5963609"/>
                  </a:cubicBezTo>
                  <a:lnTo>
                    <a:pt x="106363" y="5963609"/>
                  </a:lnTo>
                  <a:cubicBezTo>
                    <a:pt x="91458" y="5963609"/>
                    <a:pt x="79375" y="5975692"/>
                    <a:pt x="79375" y="5990597"/>
                  </a:cubicBezTo>
                  <a:close/>
                  <a:moveTo>
                    <a:pt x="79375" y="6432874"/>
                  </a:moveTo>
                  <a:cubicBezTo>
                    <a:pt x="79375" y="6447779"/>
                    <a:pt x="91458" y="6459862"/>
                    <a:pt x="106363" y="6459862"/>
                  </a:cubicBezTo>
                  <a:lnTo>
                    <a:pt x="214312" y="6459862"/>
                  </a:lnTo>
                  <a:cubicBezTo>
                    <a:pt x="229217" y="6459862"/>
                    <a:pt x="241300" y="6447779"/>
                    <a:pt x="241300" y="6432874"/>
                  </a:cubicBezTo>
                  <a:lnTo>
                    <a:pt x="241300" y="6324925"/>
                  </a:lnTo>
                  <a:cubicBezTo>
                    <a:pt x="241300" y="6310020"/>
                    <a:pt x="229217" y="6297937"/>
                    <a:pt x="214312" y="6297937"/>
                  </a:cubicBezTo>
                  <a:lnTo>
                    <a:pt x="106363" y="6297937"/>
                  </a:lnTo>
                  <a:cubicBezTo>
                    <a:pt x="91458" y="6297937"/>
                    <a:pt x="79375" y="6310020"/>
                    <a:pt x="79375" y="6324925"/>
                  </a:cubicBezTo>
                  <a:close/>
                  <a:moveTo>
                    <a:pt x="79375" y="6767202"/>
                  </a:moveTo>
                  <a:cubicBezTo>
                    <a:pt x="79375" y="6782107"/>
                    <a:pt x="91458" y="6794190"/>
                    <a:pt x="106363" y="6794190"/>
                  </a:cubicBezTo>
                  <a:lnTo>
                    <a:pt x="214312" y="6794190"/>
                  </a:lnTo>
                  <a:cubicBezTo>
                    <a:pt x="229217" y="6794190"/>
                    <a:pt x="241300" y="6782107"/>
                    <a:pt x="241300" y="6767202"/>
                  </a:cubicBezTo>
                  <a:lnTo>
                    <a:pt x="241300" y="6659253"/>
                  </a:lnTo>
                  <a:cubicBezTo>
                    <a:pt x="241300" y="6644348"/>
                    <a:pt x="229217" y="6632265"/>
                    <a:pt x="214312" y="6632265"/>
                  </a:cubicBezTo>
                  <a:lnTo>
                    <a:pt x="106363" y="6632265"/>
                  </a:lnTo>
                  <a:cubicBezTo>
                    <a:pt x="91458" y="6632265"/>
                    <a:pt x="79375" y="6644348"/>
                    <a:pt x="79375" y="6659253"/>
                  </a:cubicBezTo>
                  <a:close/>
                  <a:moveTo>
                    <a:pt x="79375" y="7101530"/>
                  </a:moveTo>
                  <a:cubicBezTo>
                    <a:pt x="79375" y="7116435"/>
                    <a:pt x="91458" y="7128518"/>
                    <a:pt x="106363" y="7128518"/>
                  </a:cubicBezTo>
                  <a:lnTo>
                    <a:pt x="214312" y="7128518"/>
                  </a:lnTo>
                  <a:cubicBezTo>
                    <a:pt x="229217" y="7128518"/>
                    <a:pt x="241300" y="7116435"/>
                    <a:pt x="241300" y="7101530"/>
                  </a:cubicBezTo>
                  <a:lnTo>
                    <a:pt x="241300" y="6993581"/>
                  </a:lnTo>
                  <a:cubicBezTo>
                    <a:pt x="241300" y="6978676"/>
                    <a:pt x="229217" y="6966593"/>
                    <a:pt x="214312" y="6966593"/>
                  </a:cubicBezTo>
                  <a:lnTo>
                    <a:pt x="106363" y="6966593"/>
                  </a:lnTo>
                  <a:cubicBezTo>
                    <a:pt x="91458" y="6966593"/>
                    <a:pt x="79375" y="6978676"/>
                    <a:pt x="79375" y="6993581"/>
                  </a:cubicBezTo>
                  <a:close/>
                  <a:moveTo>
                    <a:pt x="79375" y="7435858"/>
                  </a:moveTo>
                  <a:cubicBezTo>
                    <a:pt x="79375" y="7450763"/>
                    <a:pt x="91458" y="7462846"/>
                    <a:pt x="106363" y="7462846"/>
                  </a:cubicBezTo>
                  <a:lnTo>
                    <a:pt x="214312" y="7462846"/>
                  </a:lnTo>
                  <a:cubicBezTo>
                    <a:pt x="229217" y="7462846"/>
                    <a:pt x="241300" y="7450763"/>
                    <a:pt x="241300" y="7435858"/>
                  </a:cubicBezTo>
                  <a:lnTo>
                    <a:pt x="241300" y="7327909"/>
                  </a:lnTo>
                  <a:cubicBezTo>
                    <a:pt x="241300" y="7313004"/>
                    <a:pt x="229217" y="7300921"/>
                    <a:pt x="214312" y="7300921"/>
                  </a:cubicBezTo>
                  <a:lnTo>
                    <a:pt x="106363" y="7300921"/>
                  </a:lnTo>
                  <a:cubicBezTo>
                    <a:pt x="91458" y="7300921"/>
                    <a:pt x="79375" y="7313004"/>
                    <a:pt x="79375" y="7327909"/>
                  </a:cubicBezTo>
                  <a:close/>
                  <a:moveTo>
                    <a:pt x="79375" y="7770186"/>
                  </a:moveTo>
                  <a:cubicBezTo>
                    <a:pt x="79375" y="7785091"/>
                    <a:pt x="91458" y="7797174"/>
                    <a:pt x="106363" y="7797174"/>
                  </a:cubicBezTo>
                  <a:lnTo>
                    <a:pt x="214312" y="7797174"/>
                  </a:lnTo>
                  <a:cubicBezTo>
                    <a:pt x="229217" y="7797174"/>
                    <a:pt x="241300" y="7785091"/>
                    <a:pt x="241300" y="7770186"/>
                  </a:cubicBezTo>
                  <a:lnTo>
                    <a:pt x="241300" y="7662237"/>
                  </a:lnTo>
                  <a:cubicBezTo>
                    <a:pt x="241300" y="7647332"/>
                    <a:pt x="229217" y="7635249"/>
                    <a:pt x="214312" y="7635249"/>
                  </a:cubicBezTo>
                  <a:lnTo>
                    <a:pt x="106363" y="7635249"/>
                  </a:lnTo>
                  <a:cubicBezTo>
                    <a:pt x="91458" y="7635249"/>
                    <a:pt x="79375" y="7647332"/>
                    <a:pt x="79375" y="7662237"/>
                  </a:cubicBezTo>
                  <a:close/>
                  <a:moveTo>
                    <a:pt x="79375" y="8104514"/>
                  </a:moveTo>
                  <a:cubicBezTo>
                    <a:pt x="79375" y="8119419"/>
                    <a:pt x="91458" y="8131502"/>
                    <a:pt x="106363" y="8131502"/>
                  </a:cubicBezTo>
                  <a:lnTo>
                    <a:pt x="214312" y="8131502"/>
                  </a:lnTo>
                  <a:cubicBezTo>
                    <a:pt x="229217" y="8131502"/>
                    <a:pt x="241300" y="8119419"/>
                    <a:pt x="241300" y="8104514"/>
                  </a:cubicBezTo>
                  <a:lnTo>
                    <a:pt x="241300" y="7996565"/>
                  </a:lnTo>
                  <a:cubicBezTo>
                    <a:pt x="241300" y="7981660"/>
                    <a:pt x="229217" y="7969577"/>
                    <a:pt x="214312" y="7969577"/>
                  </a:cubicBezTo>
                  <a:lnTo>
                    <a:pt x="106363" y="7969577"/>
                  </a:lnTo>
                  <a:cubicBezTo>
                    <a:pt x="91458" y="7969577"/>
                    <a:pt x="79375" y="7981660"/>
                    <a:pt x="79375" y="7996565"/>
                  </a:cubicBezTo>
                  <a:close/>
                  <a:moveTo>
                    <a:pt x="79375" y="8438842"/>
                  </a:moveTo>
                  <a:cubicBezTo>
                    <a:pt x="79375" y="8453747"/>
                    <a:pt x="91458" y="8465830"/>
                    <a:pt x="106363" y="8465830"/>
                  </a:cubicBezTo>
                  <a:lnTo>
                    <a:pt x="214312" y="8465830"/>
                  </a:lnTo>
                  <a:cubicBezTo>
                    <a:pt x="229217" y="8465830"/>
                    <a:pt x="241300" y="8453747"/>
                    <a:pt x="241300" y="8438842"/>
                  </a:cubicBezTo>
                  <a:lnTo>
                    <a:pt x="241300" y="8330893"/>
                  </a:lnTo>
                  <a:cubicBezTo>
                    <a:pt x="241300" y="8315988"/>
                    <a:pt x="229217" y="8303905"/>
                    <a:pt x="214312" y="8303905"/>
                  </a:cubicBezTo>
                  <a:lnTo>
                    <a:pt x="106363" y="8303905"/>
                  </a:lnTo>
                  <a:cubicBezTo>
                    <a:pt x="91458" y="8303905"/>
                    <a:pt x="79375" y="8315988"/>
                    <a:pt x="79375" y="8330893"/>
                  </a:cubicBezTo>
                  <a:close/>
                  <a:moveTo>
                    <a:pt x="79375" y="8773170"/>
                  </a:moveTo>
                  <a:cubicBezTo>
                    <a:pt x="79375" y="8788075"/>
                    <a:pt x="91458" y="8800158"/>
                    <a:pt x="106363" y="8800158"/>
                  </a:cubicBezTo>
                  <a:lnTo>
                    <a:pt x="214312" y="8800158"/>
                  </a:lnTo>
                  <a:cubicBezTo>
                    <a:pt x="229217" y="8800158"/>
                    <a:pt x="241300" y="8788075"/>
                    <a:pt x="241300" y="8773170"/>
                  </a:cubicBezTo>
                  <a:lnTo>
                    <a:pt x="241300" y="8665221"/>
                  </a:lnTo>
                  <a:cubicBezTo>
                    <a:pt x="241300" y="8650316"/>
                    <a:pt x="229217" y="8638233"/>
                    <a:pt x="214312" y="8638233"/>
                  </a:cubicBezTo>
                  <a:lnTo>
                    <a:pt x="106363" y="8638233"/>
                  </a:lnTo>
                  <a:cubicBezTo>
                    <a:pt x="91458" y="8638233"/>
                    <a:pt x="79375" y="8650316"/>
                    <a:pt x="79375" y="8665221"/>
                  </a:cubicBezTo>
                  <a:close/>
                  <a:moveTo>
                    <a:pt x="79375" y="9107488"/>
                  </a:moveTo>
                  <a:cubicBezTo>
                    <a:pt x="79375" y="9122393"/>
                    <a:pt x="91458" y="9134476"/>
                    <a:pt x="106363" y="9134476"/>
                  </a:cubicBezTo>
                  <a:lnTo>
                    <a:pt x="214312" y="9134476"/>
                  </a:lnTo>
                  <a:cubicBezTo>
                    <a:pt x="229217" y="9134476"/>
                    <a:pt x="241300" y="9122393"/>
                    <a:pt x="241300" y="9107488"/>
                  </a:cubicBezTo>
                  <a:lnTo>
                    <a:pt x="241300" y="8999539"/>
                  </a:lnTo>
                  <a:cubicBezTo>
                    <a:pt x="241300" y="8984634"/>
                    <a:pt x="229217" y="8972551"/>
                    <a:pt x="214312" y="8972551"/>
                  </a:cubicBezTo>
                  <a:lnTo>
                    <a:pt x="106363" y="8972551"/>
                  </a:lnTo>
                  <a:cubicBezTo>
                    <a:pt x="91458" y="8972551"/>
                    <a:pt x="79375" y="8984634"/>
                    <a:pt x="79375" y="8999539"/>
                  </a:cubicBezTo>
                  <a:close/>
                  <a:moveTo>
                    <a:pt x="0" y="9144001"/>
                  </a:moveTo>
                  <a:lnTo>
                    <a:pt x="0" y="6135049"/>
                  </a:lnTo>
                  <a:lnTo>
                    <a:pt x="0" y="2286005"/>
                  </a:lnTo>
                  <a:lnTo>
                    <a:pt x="0" y="0"/>
                  </a:lnTo>
                  <a:lnTo>
                    <a:pt x="79375" y="0"/>
                  </a:lnTo>
                  <a:lnTo>
                    <a:pt x="79375" y="80647"/>
                  </a:lnTo>
                  <a:cubicBezTo>
                    <a:pt x="79375" y="95551"/>
                    <a:pt x="91458" y="107635"/>
                    <a:pt x="106363" y="107635"/>
                  </a:cubicBezTo>
                  <a:lnTo>
                    <a:pt x="214312" y="107635"/>
                  </a:lnTo>
                  <a:cubicBezTo>
                    <a:pt x="229217" y="107635"/>
                    <a:pt x="241300" y="95551"/>
                    <a:pt x="241300" y="80647"/>
                  </a:cubicBezTo>
                  <a:lnTo>
                    <a:pt x="241300" y="0"/>
                  </a:lnTo>
                  <a:lnTo>
                    <a:pt x="660395" y="0"/>
                  </a:lnTo>
                  <a:lnTo>
                    <a:pt x="1488686" y="0"/>
                  </a:lnTo>
                  <a:lnTo>
                    <a:pt x="1907781" y="0"/>
                  </a:lnTo>
                  <a:lnTo>
                    <a:pt x="1907781" y="80647"/>
                  </a:lnTo>
                  <a:cubicBezTo>
                    <a:pt x="1907781" y="95551"/>
                    <a:pt x="1919864" y="107635"/>
                    <a:pt x="1934769" y="107635"/>
                  </a:cubicBezTo>
                  <a:lnTo>
                    <a:pt x="2042718" y="107635"/>
                  </a:lnTo>
                  <a:cubicBezTo>
                    <a:pt x="2057623" y="107635"/>
                    <a:pt x="2069706" y="95551"/>
                    <a:pt x="2069706" y="80647"/>
                  </a:cubicBezTo>
                  <a:lnTo>
                    <a:pt x="2069706" y="0"/>
                  </a:lnTo>
                  <a:lnTo>
                    <a:pt x="2149081" y="0"/>
                  </a:lnTo>
                  <a:lnTo>
                    <a:pt x="2149081" y="2286005"/>
                  </a:lnTo>
                  <a:lnTo>
                    <a:pt x="2149081" y="6135049"/>
                  </a:lnTo>
                  <a:lnTo>
                    <a:pt x="2149081" y="9144001"/>
                  </a:lnTo>
                  <a:lnTo>
                    <a:pt x="1702842" y="9144001"/>
                  </a:lnTo>
                  <a:lnTo>
                    <a:pt x="1702842" y="9144002"/>
                  </a:lnTo>
                  <a:lnTo>
                    <a:pt x="1488686" y="9144002"/>
                  </a:lnTo>
                  <a:lnTo>
                    <a:pt x="1095378" y="9144002"/>
                  </a:lnTo>
                  <a:lnTo>
                    <a:pt x="1087043" y="9144002"/>
                  </a:lnTo>
                  <a:lnTo>
                    <a:pt x="1062038" y="9144002"/>
                  </a:lnTo>
                  <a:lnTo>
                    <a:pt x="1053703" y="9144002"/>
                  </a:lnTo>
                  <a:lnTo>
                    <a:pt x="660395" y="9144002"/>
                  </a:lnTo>
                  <a:lnTo>
                    <a:pt x="446239" y="9144002"/>
                  </a:lnTo>
                  <a:lnTo>
                    <a:pt x="446239" y="914400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68B87D94-32A2-455B-A3C9-A97848ADD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00" y="448394"/>
              <a:ext cx="2794167" cy="1864233"/>
            </a:xfrm>
            <a:prstGeom prst="rect">
              <a:avLst/>
            </a:prstGeom>
          </p:spPr>
        </p:pic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B29FFAAD-2BAA-400A-BF6D-7C1F09286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710" y="462134"/>
              <a:ext cx="2794167" cy="1864232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BFA042E4-5B17-43C7-974F-88AF81B04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781" y="462134"/>
              <a:ext cx="2825339" cy="1864233"/>
            </a:xfrm>
            <a:prstGeom prst="rect">
              <a:avLst/>
            </a:prstGeom>
          </p:spPr>
        </p:pic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F31EA5B0-D027-4073-AACC-6BE91DB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467" y="448393"/>
              <a:ext cx="2828968" cy="1887453"/>
            </a:xfrm>
            <a:prstGeom prst="rect">
              <a:avLst/>
            </a:prstGeom>
          </p:spPr>
        </p:pic>
      </p:grpSp>
      <p:sp>
        <p:nvSpPr>
          <p:cNvPr id="30" name="矩形 49">
            <a:extLst>
              <a:ext uri="{FF2B5EF4-FFF2-40B4-BE49-F238E27FC236}">
                <a16:creationId xmlns:a16="http://schemas.microsoft.com/office/drawing/2014/main" id="{FC768AE8-F031-40DE-8B5E-F0BD79D43420}"/>
              </a:ext>
            </a:extLst>
          </p:cNvPr>
          <p:cNvSpPr/>
          <p:nvPr/>
        </p:nvSpPr>
        <p:spPr>
          <a:xfrm>
            <a:off x="19955677" y="2132445"/>
            <a:ext cx="2358800" cy="1580888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50">
            <a:extLst>
              <a:ext uri="{FF2B5EF4-FFF2-40B4-BE49-F238E27FC236}">
                <a16:creationId xmlns:a16="http://schemas.microsoft.com/office/drawing/2014/main" id="{9A96CA0C-BE52-4C0C-82B0-94C0E2BE3EB2}"/>
              </a:ext>
            </a:extLst>
          </p:cNvPr>
          <p:cNvSpPr/>
          <p:nvPr/>
        </p:nvSpPr>
        <p:spPr>
          <a:xfrm>
            <a:off x="22402397" y="2132445"/>
            <a:ext cx="2358800" cy="1580888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9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EB9B7B-C01C-4B08-9C71-5C29350E9A04}"/>
              </a:ext>
            </a:extLst>
          </p:cNvPr>
          <p:cNvGrpSpPr/>
          <p:nvPr/>
        </p:nvGrpSpPr>
        <p:grpSpPr>
          <a:xfrm>
            <a:off x="152400" y="762000"/>
            <a:ext cx="11823699" cy="2019300"/>
            <a:chOff x="451261" y="1694046"/>
            <a:chExt cx="11274669" cy="151618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61" y="1716124"/>
              <a:ext cx="2239417" cy="1494111"/>
            </a:xfrm>
            <a:prstGeom prst="flowChartPunchedTape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78" y="1705966"/>
              <a:ext cx="2254642" cy="1504269"/>
            </a:xfrm>
            <a:prstGeom prst="flowChartPunchedTape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320" y="1705965"/>
              <a:ext cx="2254642" cy="1504269"/>
            </a:xfrm>
            <a:prstGeom prst="flowChartPunchedTape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781" y="1704389"/>
              <a:ext cx="2257005" cy="1505845"/>
            </a:xfrm>
            <a:prstGeom prst="flowChartPunchedTape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423" y="1694046"/>
              <a:ext cx="2272507" cy="1516188"/>
            </a:xfrm>
            <a:prstGeom prst="flowChartPunchedTape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05" y="5200300"/>
            <a:ext cx="2240373" cy="1494749"/>
          </a:xfrm>
          <a:prstGeom prst="flowChartPunchedTap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01" y="5194437"/>
            <a:ext cx="2257945" cy="1506473"/>
          </a:xfrm>
          <a:prstGeom prst="flowChartPunchedTape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B26DF2-FA80-4835-9274-E4940BE4DD20}"/>
              </a:ext>
            </a:extLst>
          </p:cNvPr>
          <p:cNvGrpSpPr/>
          <p:nvPr/>
        </p:nvGrpSpPr>
        <p:grpSpPr>
          <a:xfrm>
            <a:off x="152400" y="2932814"/>
            <a:ext cx="11671299" cy="1989896"/>
            <a:chOff x="451261" y="3411374"/>
            <a:chExt cx="11216569" cy="151133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950CF06-3B9A-4A1D-9EC3-CE66FBA655D2}"/>
                </a:ext>
              </a:extLst>
            </p:cNvPr>
            <p:cNvGrpSpPr/>
            <p:nvPr/>
          </p:nvGrpSpPr>
          <p:grpSpPr>
            <a:xfrm>
              <a:off x="451261" y="3411374"/>
              <a:ext cx="8977152" cy="1511336"/>
              <a:chOff x="451261" y="3411374"/>
              <a:chExt cx="8977152" cy="151133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261" y="3428599"/>
                <a:ext cx="2239417" cy="1494111"/>
              </a:xfrm>
              <a:prstGeom prst="flowChartPunchedTape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0678" y="3411374"/>
                <a:ext cx="2257945" cy="1506473"/>
              </a:xfrm>
              <a:prstGeom prst="flowChartPunchedTape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8623" y="3413805"/>
                <a:ext cx="2257946" cy="1506473"/>
              </a:xfrm>
              <a:prstGeom prst="flowChartPunchedTape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8040" y="3423098"/>
                <a:ext cx="2240373" cy="1494749"/>
              </a:xfrm>
              <a:prstGeom prst="flowChartPunchedTape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455" y="3417235"/>
              <a:ext cx="2240375" cy="1494750"/>
            </a:xfrm>
            <a:prstGeom prst="flowChartPunchedTape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481550" y="5391396"/>
            <a:ext cx="1567544" cy="100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00B050"/>
                </a:solidFill>
              </a:rPr>
              <a:t>Fun</a:t>
            </a:r>
            <a:endParaRPr lang="zh-CN" altLang="en-US" sz="6000" b="1" dirty="0">
              <a:solidFill>
                <a:srgbClr val="00B05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29957" y="5391395"/>
            <a:ext cx="2258479" cy="100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</a:rPr>
              <a:t>Crafts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F6A01-44DF-4B33-B292-2E59B9C22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2880" cy="5205984"/>
          </a:xfrm>
          <a:prstGeom prst="hear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5633DD-B620-41EC-A7BE-1533488BC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87" y="94592"/>
            <a:ext cx="7245059" cy="4833813"/>
          </a:xfrm>
          <a:prstGeom prst="flowChartAlternateProcess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304DD-61B8-4F52-A736-943CB19AC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" y="1658953"/>
            <a:ext cx="7802880" cy="5205984"/>
          </a:xfrm>
          <a:prstGeom prst="doubleWav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B7B16E-433C-4863-9B63-488558511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66" y="1652016"/>
            <a:ext cx="7802880" cy="5205984"/>
          </a:xfrm>
          <a:prstGeom prst="flowChartDecision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B7C732-3C7E-4467-A658-B7F78351D9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22" y="826008"/>
            <a:ext cx="7802880" cy="5205984"/>
          </a:xfrm>
          <a:prstGeom prst="smileyFace">
            <a:avLst/>
          </a:prstGeom>
        </p:spPr>
      </p:pic>
    </p:spTree>
    <p:extLst>
      <p:ext uri="{BB962C8B-B14F-4D97-AF65-F5344CB8AC3E}">
        <p14:creationId xmlns:p14="http://schemas.microsoft.com/office/powerpoint/2010/main" val="145289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" presetID="27" presetClass="emph" presetSubtype="0" fill="remove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7094C7-5A24-47D5-9B51-EC40CF1CB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9179"/>
            <a:ext cx="5584775" cy="3726092"/>
          </a:xfrm>
          <a:prstGeom prst="hexagon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75C71A-8E33-4C47-8877-65D5A6669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" y="9179"/>
            <a:ext cx="5584775" cy="3726092"/>
          </a:xfrm>
          <a:prstGeom prst="ellipse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3FD47E90-C7F9-4A89-AEB0-B025A7D6529E}"/>
              </a:ext>
            </a:extLst>
          </p:cNvPr>
          <p:cNvSpPr txBox="1"/>
          <p:nvPr/>
        </p:nvSpPr>
        <p:spPr>
          <a:xfrm>
            <a:off x="5431051" y="179376"/>
            <a:ext cx="1567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/>
            <a:r>
              <a:rPr lang="en-US" altLang="zh-CN" sz="3600" b="1" dirty="0">
                <a:solidFill>
                  <a:srgbClr val="0070C0"/>
                </a:solidFill>
              </a:rPr>
              <a:t>Video Show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9FE2C-4066-463F-8896-71B19C455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280"/>
            <a:ext cx="6492240" cy="4331541"/>
          </a:xfrm>
          <a:prstGeom prst="plaque">
            <a:avLst>
              <a:gd name="adj" fmla="val 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A1E87-14C6-4000-A34E-1A6DDDA50B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06" y="3131908"/>
            <a:ext cx="5584775" cy="3726092"/>
          </a:xfrm>
          <a:prstGeom prst="flowChartAlternateProcess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450BB-1274-4F60-921A-E8E25E8AD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97" y="731440"/>
            <a:ext cx="8529080" cy="5690496"/>
          </a:xfrm>
          <a:prstGeom prst="diamond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A2703E-8BB1-4C94-B59D-5B2E6E34CC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58" y="1250861"/>
            <a:ext cx="7750558" cy="5171075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39370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3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3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3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300"/>
                            </p:stCondLst>
                            <p:childTnLst>
                              <p:par>
                                <p:cTn id="38" presetID="27" presetClass="emph" presetSubtype="0" fill="remove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D08466-DD95-4EBA-A696-BD0E205C731F}"/>
              </a:ext>
            </a:extLst>
          </p:cNvPr>
          <p:cNvGrpSpPr/>
          <p:nvPr/>
        </p:nvGrpSpPr>
        <p:grpSpPr>
          <a:xfrm>
            <a:off x="252248" y="210208"/>
            <a:ext cx="11728606" cy="5697134"/>
            <a:chOff x="270758" y="303494"/>
            <a:chExt cx="11710096" cy="560384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83" y="303494"/>
              <a:ext cx="3674502" cy="245158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678" y="303494"/>
              <a:ext cx="3673380" cy="245158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351" y="303494"/>
              <a:ext cx="3674503" cy="245158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758" y="3429000"/>
              <a:ext cx="3652254" cy="243673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324" y="3429000"/>
              <a:ext cx="3714609" cy="247834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245" y="3429000"/>
              <a:ext cx="3714609" cy="247834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2DBE74E-A690-453B-8B76-4F4EBF1DB75E}"/>
              </a:ext>
            </a:extLst>
          </p:cNvPr>
          <p:cNvSpPr/>
          <p:nvPr/>
        </p:nvSpPr>
        <p:spPr>
          <a:xfrm>
            <a:off x="2922315" y="6049234"/>
            <a:ext cx="2630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lgerian" panose="04020705040A02060702" pitchFamily="82" charset="0"/>
                <a:ea typeface="郑庆科智雅体" pitchFamily="2" charset="-122"/>
              </a:rPr>
              <a:t>Wild game</a:t>
            </a:r>
            <a:endParaRPr lang="zh-CN" altLang="en-US" sz="3600" dirty="0">
              <a:solidFill>
                <a:schemeClr val="bg2">
                  <a:lumMod val="10000"/>
                </a:schemeClr>
              </a:solidFill>
              <a:latin typeface="郑庆科智雅体" pitchFamily="2" charset="-122"/>
              <a:ea typeface="郑庆科智雅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43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200"/>
    </mc:Choice>
    <mc:Fallback xmlns="">
      <p:transition spd="slow" advClick="0" advTm="1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0F56C6-16B7-4832-B5FE-9FA1BDE7E711}"/>
              </a:ext>
            </a:extLst>
          </p:cNvPr>
          <p:cNvGrpSpPr/>
          <p:nvPr/>
        </p:nvGrpSpPr>
        <p:grpSpPr>
          <a:xfrm>
            <a:off x="131025" y="429618"/>
            <a:ext cx="11916487" cy="5540258"/>
            <a:chOff x="131025" y="429618"/>
            <a:chExt cx="11916487" cy="554025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5" y="429618"/>
              <a:ext cx="3940260" cy="262889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178" y="429618"/>
              <a:ext cx="3940260" cy="26288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331" y="429618"/>
              <a:ext cx="3808334" cy="262889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5" y="3429000"/>
              <a:ext cx="3808339" cy="254087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830" y="3428999"/>
              <a:ext cx="3808339" cy="25408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6562DF-78BC-4E49-8206-540166EC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177" y="3428999"/>
              <a:ext cx="3808335" cy="2540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64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0F1ABA-F07B-4A9B-BDED-FCCB0D535BBE}"/>
              </a:ext>
            </a:extLst>
          </p:cNvPr>
          <p:cNvGrpSpPr/>
          <p:nvPr/>
        </p:nvGrpSpPr>
        <p:grpSpPr>
          <a:xfrm>
            <a:off x="289176" y="462514"/>
            <a:ext cx="11613647" cy="5402259"/>
            <a:chOff x="353884" y="315369"/>
            <a:chExt cx="11613647" cy="540225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866" y="315369"/>
              <a:ext cx="3750645" cy="250238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883" y="315369"/>
              <a:ext cx="3750645" cy="250238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84" y="3215244"/>
              <a:ext cx="3750645" cy="250238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867" y="3215244"/>
              <a:ext cx="3750645" cy="250238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884" y="3215244"/>
              <a:ext cx="3750647" cy="25023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6C55C5-47AE-4DDA-BD3E-76504E403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10" y="315369"/>
              <a:ext cx="3750647" cy="2502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6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C446BCE-449F-4CCE-875D-A9CFB1FE6849}"/>
              </a:ext>
            </a:extLst>
          </p:cNvPr>
          <p:cNvGrpSpPr/>
          <p:nvPr/>
        </p:nvGrpSpPr>
        <p:grpSpPr>
          <a:xfrm>
            <a:off x="252248" y="325822"/>
            <a:ext cx="11750565" cy="5759668"/>
            <a:chOff x="395869" y="445822"/>
            <a:chExt cx="11501167" cy="549610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69" y="445822"/>
              <a:ext cx="3766454" cy="251293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69" y="3429000"/>
              <a:ext cx="3766454" cy="251293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225" y="445822"/>
              <a:ext cx="3766454" cy="2512931"/>
            </a:xfrm>
            <a:prstGeom prst="rect">
              <a:avLst/>
            </a:prstGeom>
          </p:spPr>
        </p:pic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D1FDFBEF-098B-4DE9-AECF-4B35216BA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0581" y="3428999"/>
              <a:ext cx="3766455" cy="2512932"/>
            </a:xfrm>
            <a:prstGeom prst="rect">
              <a:avLst/>
            </a:prstGeom>
          </p:spPr>
        </p:pic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41472080-ED5F-4F4C-89F1-519F701E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0582" y="466454"/>
              <a:ext cx="3766454" cy="2512931"/>
            </a:xfrm>
            <a:prstGeom prst="rect">
              <a:avLst/>
            </a:prstGeom>
          </p:spPr>
        </p:pic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C65FBDF9-CBBF-4F1A-B32F-AEDDE8D3E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225" y="3428999"/>
              <a:ext cx="3766454" cy="2512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66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3D0F77-ACF0-4101-93BA-1C7B627AF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0"/>
            <a:ext cx="10278970" cy="6858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EBFBB-D88A-483D-BC4E-20E38BB0F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" y="0"/>
            <a:ext cx="10278967" cy="6857999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138051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D7BAC-397E-4DF3-813C-3C1343D6D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4" y="220717"/>
            <a:ext cx="11237411" cy="60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5CAB1-1EB6-4ADF-8F53-72861D2CD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plaque">
            <a:avLst/>
          </a:prstGeom>
        </p:spPr>
      </p:pic>
    </p:spTree>
    <p:extLst>
      <p:ext uri="{BB962C8B-B14F-4D97-AF65-F5344CB8AC3E}">
        <p14:creationId xmlns:p14="http://schemas.microsoft.com/office/powerpoint/2010/main" val="315751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1F8D-F791-49A3-927E-1FA945BB81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5134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854BB-757A-45D9-BE96-3EF3FB43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0"/>
            <a:ext cx="10695410" cy="6858000"/>
          </a:xfrm>
          <a:prstGeom prst="foldedCorner">
            <a:avLst/>
          </a:prstGeom>
        </p:spPr>
      </p:pic>
    </p:spTree>
    <p:extLst>
      <p:ext uri="{BB962C8B-B14F-4D97-AF65-F5344CB8AC3E}">
        <p14:creationId xmlns:p14="http://schemas.microsoft.com/office/powerpoint/2010/main" val="265054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0D839A-27AC-4177-BC26-E44E10DBCD77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1723AA-9A81-43BA-AED9-C55B9816F030}"/>
                </a:ext>
              </a:extLst>
            </p:cNvPr>
            <p:cNvGrpSpPr/>
            <p:nvPr/>
          </p:nvGrpSpPr>
          <p:grpSpPr>
            <a:xfrm>
              <a:off x="0" y="0"/>
              <a:ext cx="12192001" cy="6858000"/>
              <a:chOff x="-1" y="0"/>
              <a:chExt cx="12192001" cy="685800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5DA816E-4CDF-47FE-8B7B-CA39CA80EE51}"/>
                  </a:ext>
                </a:extLst>
              </p:cNvPr>
              <p:cNvGrpSpPr/>
              <p:nvPr/>
            </p:nvGrpSpPr>
            <p:grpSpPr>
              <a:xfrm>
                <a:off x="-1" y="0"/>
                <a:ext cx="12192001" cy="4464050"/>
                <a:chOff x="-1" y="0"/>
                <a:chExt cx="12192001" cy="4464050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6AD47959-5DDD-45A3-8264-AFC0F0CA77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" y="0"/>
                  <a:ext cx="6096001" cy="4062412"/>
                </a:xfrm>
                <a:prstGeom prst="rect">
                  <a:avLst/>
                </a:prstGeom>
              </p:spPr>
            </p:pic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071E605C-BDCD-4957-AD7A-02F7EA8823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75" t="15717" r="13125"/>
                <a:stretch/>
              </p:blipFill>
              <p:spPr>
                <a:xfrm>
                  <a:off x="6096000" y="0"/>
                  <a:ext cx="6096000" cy="4464050"/>
                </a:xfrm>
                <a:prstGeom prst="rect">
                  <a:avLst/>
                </a:prstGeom>
              </p:spPr>
            </p:pic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0DAF410-4479-42D5-9ABD-4C43EC7834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5" t="33174" r="19289"/>
              <a:stretch/>
            </p:blipFill>
            <p:spPr>
              <a:xfrm>
                <a:off x="1929971" y="3494691"/>
                <a:ext cx="4166029" cy="3363309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D27667-F4A1-4BFE-B582-A795C6A14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0" t="21966" r="16460"/>
            <a:stretch/>
          </p:blipFill>
          <p:spPr>
            <a:xfrm>
              <a:off x="6096001" y="3494691"/>
              <a:ext cx="4477407" cy="3363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8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2BC09-F7BF-4499-B1BC-07CB06CCA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7" presetClass="emph" presetSubtype="0" fill="remove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6F876-E87C-4BD5-9BC6-F5DB0E11F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4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15-BFB2-48F3-80A7-1896CC91F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90CD0-3298-43AC-A231-0BDE2879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9758" r="2684"/>
          <a:stretch/>
        </p:blipFill>
        <p:spPr>
          <a:xfrm>
            <a:off x="698499" y="0"/>
            <a:ext cx="10819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7680" y="357051"/>
            <a:ext cx="1137339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LCCC * VBS 2018 -Teacher and Helper assignment list                                         </a:t>
            </a:r>
            <a:endParaRPr lang="zh-CN" altLang="zh-CN" sz="2400" dirty="0"/>
          </a:p>
          <a:p>
            <a:r>
              <a:rPr lang="en-US" altLang="zh-CN" b="1" dirty="0"/>
              <a:t>*COORDINATOR: </a:t>
            </a:r>
            <a:r>
              <a:rPr lang="en-US" altLang="zh-CN" b="1" dirty="0">
                <a:solidFill>
                  <a:srgbClr val="FF0000"/>
                </a:solidFill>
              </a:rPr>
              <a:t>Christa Bingham, </a:t>
            </a:r>
            <a:r>
              <a:rPr lang="en-US" altLang="zh-CN" b="1" dirty="0" err="1">
                <a:solidFill>
                  <a:srgbClr val="FF0000"/>
                </a:solidFill>
              </a:rPr>
              <a:t>Xiu</a:t>
            </a:r>
            <a:r>
              <a:rPr lang="en-US" altLang="zh-CN" b="1" dirty="0">
                <a:solidFill>
                  <a:srgbClr val="FF0000"/>
                </a:solidFill>
              </a:rPr>
              <a:t> Xu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*LEADER OF CREW LEADERS and COIN WAR:   </a:t>
            </a:r>
            <a:r>
              <a:rPr lang="en-US" altLang="zh-CN" b="1" dirty="0">
                <a:solidFill>
                  <a:srgbClr val="FF0000"/>
                </a:solidFill>
              </a:rPr>
              <a:t>Aaron Lin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*SING AND PLAY:  </a:t>
            </a:r>
            <a:r>
              <a:rPr lang="en-US" altLang="zh-CN" b="1" dirty="0">
                <a:solidFill>
                  <a:srgbClr val="FF0000"/>
                </a:solidFill>
              </a:rPr>
              <a:t>Sydney </a:t>
            </a:r>
            <a:r>
              <a:rPr lang="en-US" altLang="zh-CN" b="1" dirty="0" err="1">
                <a:solidFill>
                  <a:srgbClr val="FF0000"/>
                </a:solidFill>
              </a:rPr>
              <a:t>Sun,Mckenna</a:t>
            </a:r>
            <a:r>
              <a:rPr lang="en-US" altLang="zh-CN" b="1" dirty="0">
                <a:solidFill>
                  <a:srgbClr val="FF0000"/>
                </a:solidFill>
              </a:rPr>
              <a:t> Sun, </a:t>
            </a:r>
            <a:r>
              <a:rPr lang="en-US" altLang="zh-CN" b="1" dirty="0" err="1">
                <a:solidFill>
                  <a:srgbClr val="FF0000"/>
                </a:solidFill>
              </a:rPr>
              <a:t>Kaiqi</a:t>
            </a:r>
            <a:r>
              <a:rPr lang="en-US" altLang="zh-CN" b="1" dirty="0">
                <a:solidFill>
                  <a:srgbClr val="FF0000"/>
                </a:solidFill>
              </a:rPr>
              <a:t>  Wang , Angie Xiao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*BIBLE ADVENTURE:  Teacher:  </a:t>
            </a:r>
            <a:r>
              <a:rPr lang="en-US" altLang="zh-CN" b="1" dirty="0">
                <a:solidFill>
                  <a:srgbClr val="FF0000"/>
                </a:solidFill>
              </a:rPr>
              <a:t>Nancy Lau,   Jane  Xu  ,  </a:t>
            </a:r>
            <a:r>
              <a:rPr lang="en-US" altLang="zh-CN" b="1" dirty="0" err="1">
                <a:solidFill>
                  <a:srgbClr val="FF0000"/>
                </a:solidFill>
              </a:rPr>
              <a:t>Qiulin</a:t>
            </a:r>
            <a:r>
              <a:rPr lang="en-US" altLang="zh-CN" b="1" dirty="0">
                <a:solidFill>
                  <a:srgbClr val="FF0000"/>
                </a:solidFill>
              </a:rPr>
              <a:t> Qin , Ni Wang, </a:t>
            </a:r>
            <a:r>
              <a:rPr lang="en-US" altLang="zh-CN" b="1" dirty="0" err="1">
                <a:solidFill>
                  <a:srgbClr val="FF0000"/>
                </a:solidFill>
              </a:rPr>
              <a:t>Chunling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</a:rPr>
              <a:t>Niu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                                       Helper:  </a:t>
            </a:r>
            <a:r>
              <a:rPr lang="en-US" altLang="zh-CN" b="1" dirty="0" err="1">
                <a:solidFill>
                  <a:srgbClr val="FF0000"/>
                </a:solidFill>
              </a:rPr>
              <a:t>Vickey</a:t>
            </a:r>
            <a:r>
              <a:rPr lang="en-US" altLang="zh-CN" b="1" dirty="0">
                <a:solidFill>
                  <a:srgbClr val="FF0000"/>
                </a:solidFill>
              </a:rPr>
              <a:t> Dai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*FUN CRAFTS:  </a:t>
            </a:r>
            <a:r>
              <a:rPr lang="en-US" altLang="zh-CN" b="1" dirty="0" err="1">
                <a:solidFill>
                  <a:srgbClr val="FF0000"/>
                </a:solidFill>
              </a:rPr>
              <a:t>Jie</a:t>
            </a:r>
            <a:r>
              <a:rPr lang="en-US" altLang="zh-CN" b="1" dirty="0">
                <a:solidFill>
                  <a:srgbClr val="FF0000"/>
                </a:solidFill>
              </a:rPr>
              <a:t> Zhang, Kara </a:t>
            </a:r>
            <a:r>
              <a:rPr lang="en-US" altLang="zh-CN" b="1" dirty="0" err="1">
                <a:solidFill>
                  <a:srgbClr val="FF0000"/>
                </a:solidFill>
              </a:rPr>
              <a:t>Hucaby</a:t>
            </a:r>
            <a:r>
              <a:rPr lang="en-US" altLang="zh-CN" b="1" dirty="0">
                <a:solidFill>
                  <a:srgbClr val="FF0000"/>
                </a:solidFill>
              </a:rPr>
              <a:t>   ,</a:t>
            </a:r>
            <a:r>
              <a:rPr lang="en-US" altLang="zh-CN" b="1" dirty="0" err="1">
                <a:solidFill>
                  <a:srgbClr val="FF0000"/>
                </a:solidFill>
              </a:rPr>
              <a:t>Jilie</a:t>
            </a:r>
            <a:r>
              <a:rPr lang="en-US" altLang="zh-CN" b="1" dirty="0">
                <a:solidFill>
                  <a:srgbClr val="FF0000"/>
                </a:solidFill>
              </a:rPr>
              <a:t> Fan 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*WILD GAMES: </a:t>
            </a:r>
            <a:r>
              <a:rPr lang="en-US" altLang="zh-CN" b="1" dirty="0">
                <a:solidFill>
                  <a:srgbClr val="FF0000"/>
                </a:solidFill>
              </a:rPr>
              <a:t>Brian Zhu ,Nathan  Zhu, Koen Lin , William He, Vivian Luo, Kevin Liu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*Video Shows: </a:t>
            </a:r>
            <a:r>
              <a:rPr lang="en-US" altLang="zh-CN" b="1" dirty="0">
                <a:solidFill>
                  <a:srgbClr val="FF0000"/>
                </a:solidFill>
              </a:rPr>
              <a:t>Meg Yao,   Jillian Zhu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*DELICIOUS SNACKS: </a:t>
            </a:r>
            <a:r>
              <a:rPr lang="en-US" altLang="zh-CN" b="1" dirty="0" err="1">
                <a:solidFill>
                  <a:srgbClr val="FF0000"/>
                </a:solidFill>
              </a:rPr>
              <a:t>Hongli</a:t>
            </a:r>
            <a:r>
              <a:rPr lang="en-US" altLang="zh-CN" b="1" dirty="0">
                <a:solidFill>
                  <a:srgbClr val="FF0000"/>
                </a:solidFill>
              </a:rPr>
              <a:t> Huang, </a:t>
            </a:r>
            <a:r>
              <a:rPr lang="en-US" altLang="zh-CN" b="1" dirty="0" err="1">
                <a:solidFill>
                  <a:srgbClr val="FF0000"/>
                </a:solidFill>
              </a:rPr>
              <a:t>Meirong</a:t>
            </a:r>
            <a:r>
              <a:rPr lang="en-US" altLang="zh-CN" b="1" dirty="0">
                <a:solidFill>
                  <a:srgbClr val="FF0000"/>
                </a:solidFill>
              </a:rPr>
              <a:t> Wang, Haiyan Wu, </a:t>
            </a:r>
            <a:r>
              <a:rPr lang="en-US" altLang="zh-CN" b="1" dirty="0" err="1">
                <a:solidFill>
                  <a:srgbClr val="FF0000"/>
                </a:solidFill>
              </a:rPr>
              <a:t>Guihua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</a:rPr>
              <a:t>Jin</a:t>
            </a:r>
            <a:r>
              <a:rPr lang="en-US" altLang="zh-CN" b="1" dirty="0">
                <a:solidFill>
                  <a:srgbClr val="FF0000"/>
                </a:solidFill>
              </a:rPr>
              <a:t> , </a:t>
            </a:r>
            <a:r>
              <a:rPr lang="en-US" altLang="zh-CN" b="1" dirty="0" err="1">
                <a:solidFill>
                  <a:srgbClr val="FF0000"/>
                </a:solidFill>
              </a:rPr>
              <a:t>Yajuan</a:t>
            </a:r>
            <a:r>
              <a:rPr lang="en-US" altLang="zh-CN" b="1" dirty="0">
                <a:solidFill>
                  <a:srgbClr val="FF0000"/>
                </a:solidFill>
              </a:rPr>
              <a:t> Liu, Lam Chon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*DECORATION: </a:t>
            </a:r>
            <a:r>
              <a:rPr lang="en-US" altLang="zh-CN" b="1" dirty="0">
                <a:solidFill>
                  <a:srgbClr val="FF0000"/>
                </a:solidFill>
              </a:rPr>
              <a:t>Diane Ng, Philip /Daisy Wong   and others 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*DAILY DINNER:   </a:t>
            </a:r>
            <a:r>
              <a:rPr lang="en-US" altLang="zh-CN" b="1" dirty="0">
                <a:solidFill>
                  <a:srgbClr val="FF0000"/>
                </a:solidFill>
              </a:rPr>
              <a:t>Judy </a:t>
            </a:r>
            <a:r>
              <a:rPr lang="en-US" altLang="zh-CN" b="1" dirty="0" err="1">
                <a:solidFill>
                  <a:srgbClr val="FF0000"/>
                </a:solidFill>
              </a:rPr>
              <a:t>Kan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*SOUND SYSTEM: </a:t>
            </a:r>
            <a:r>
              <a:rPr lang="en-US" altLang="zh-CN" b="1" dirty="0">
                <a:solidFill>
                  <a:srgbClr val="FF0000"/>
                </a:solidFill>
              </a:rPr>
              <a:t>Alan Luo 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*PICTURE AND VIDEOTAPING:  </a:t>
            </a:r>
            <a:r>
              <a:rPr lang="en-US" altLang="zh-CN" b="1" dirty="0" err="1">
                <a:solidFill>
                  <a:srgbClr val="FF0000"/>
                </a:solidFill>
              </a:rPr>
              <a:t>Haifeng</a:t>
            </a:r>
            <a:r>
              <a:rPr lang="en-US" altLang="zh-CN" b="1" dirty="0">
                <a:solidFill>
                  <a:srgbClr val="FF0000"/>
                </a:solidFill>
              </a:rPr>
              <a:t> Chen 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*PARENTS VIDEO/DISCUSSION:  </a:t>
            </a:r>
            <a:r>
              <a:rPr lang="en-US" altLang="zh-CN" b="1" dirty="0">
                <a:solidFill>
                  <a:srgbClr val="FF0000"/>
                </a:solidFill>
              </a:rPr>
              <a:t>Hong Lin,  </a:t>
            </a:r>
            <a:r>
              <a:rPr lang="en-US" altLang="zh-CN" b="1" dirty="0" err="1">
                <a:solidFill>
                  <a:srgbClr val="FF0000"/>
                </a:solidFill>
              </a:rPr>
              <a:t>Mingqiang</a:t>
            </a:r>
            <a:r>
              <a:rPr lang="en-US" altLang="zh-CN" b="1" dirty="0">
                <a:solidFill>
                  <a:srgbClr val="FF0000"/>
                </a:solidFill>
              </a:rPr>
              <a:t> Yu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*Preschool class Teacher:  </a:t>
            </a:r>
            <a:r>
              <a:rPr lang="en-US" altLang="zh-CN" b="1" dirty="0">
                <a:solidFill>
                  <a:srgbClr val="FF0000"/>
                </a:solidFill>
              </a:rPr>
              <a:t>Lily Ma,   </a:t>
            </a:r>
            <a:r>
              <a:rPr lang="en-US" altLang="zh-CN" b="1" dirty="0" err="1">
                <a:solidFill>
                  <a:srgbClr val="FF0000"/>
                </a:solidFill>
              </a:rPr>
              <a:t>Gaofeng</a:t>
            </a:r>
            <a:r>
              <a:rPr lang="en-US" altLang="zh-CN" b="1" dirty="0">
                <a:solidFill>
                  <a:srgbClr val="FF0000"/>
                </a:solidFill>
              </a:rPr>
              <a:t>  </a:t>
            </a:r>
            <a:r>
              <a:rPr lang="en-US" altLang="zh-CN" b="1" dirty="0" err="1">
                <a:solidFill>
                  <a:srgbClr val="FF0000"/>
                </a:solidFill>
              </a:rPr>
              <a:t>Xiong</a:t>
            </a:r>
            <a:r>
              <a:rPr lang="en-US" altLang="zh-CN" b="1" dirty="0">
                <a:solidFill>
                  <a:srgbClr val="FF0000"/>
                </a:solidFill>
              </a:rPr>
              <a:t> , </a:t>
            </a:r>
            <a:r>
              <a:rPr lang="en-US" altLang="zh-CN" b="1" dirty="0" err="1">
                <a:solidFill>
                  <a:srgbClr val="FF0000"/>
                </a:solidFill>
              </a:rPr>
              <a:t>Dandan</a:t>
            </a:r>
            <a:r>
              <a:rPr lang="en-US" altLang="zh-CN" b="1" dirty="0">
                <a:solidFill>
                  <a:srgbClr val="FF0000"/>
                </a:solidFill>
              </a:rPr>
              <a:t> Li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*CREW LEADERS:   </a:t>
            </a:r>
            <a:r>
              <a:rPr lang="en-US" altLang="zh-CN" b="1" dirty="0">
                <a:solidFill>
                  <a:srgbClr val="FF0000"/>
                </a:solidFill>
              </a:rPr>
              <a:t>Celina Luo, Emily Xiao,   Isabel Yi,  Jason Tang, Jacob Tang , Grace Yi ,  Sean </a:t>
            </a:r>
            <a:r>
              <a:rPr lang="en-US" altLang="zh-CN" b="1" dirty="0" err="1">
                <a:solidFill>
                  <a:srgbClr val="FF0000"/>
                </a:solidFill>
              </a:rPr>
              <a:t>Accius</a:t>
            </a:r>
            <a:r>
              <a:rPr lang="en-US" altLang="zh-CN" b="1" dirty="0">
                <a:solidFill>
                  <a:srgbClr val="FF0000"/>
                </a:solidFill>
              </a:rPr>
              <a:t>, Miranda Ma,                            	Dannie Yang , Ethan Tai, </a:t>
            </a:r>
            <a:r>
              <a:rPr lang="en-US" altLang="zh-CN" b="1" dirty="0" err="1">
                <a:solidFill>
                  <a:srgbClr val="FF0000"/>
                </a:solidFill>
              </a:rPr>
              <a:t>Lele</a:t>
            </a:r>
            <a:r>
              <a:rPr lang="en-US" altLang="zh-CN" b="1" dirty="0">
                <a:solidFill>
                  <a:srgbClr val="FF0000"/>
                </a:solidFill>
              </a:rPr>
              <a:t> Orr,  Logan Liu, Caleb Song, </a:t>
            </a:r>
            <a:r>
              <a:rPr lang="en-US" altLang="zh-CN" b="1" dirty="0" err="1">
                <a:solidFill>
                  <a:srgbClr val="FF0000"/>
                </a:solidFill>
              </a:rPr>
              <a:t>Keifer</a:t>
            </a:r>
            <a:r>
              <a:rPr lang="en-US" altLang="zh-CN" b="1" dirty="0">
                <a:solidFill>
                  <a:srgbClr val="FF0000"/>
                </a:solidFill>
              </a:rPr>
              <a:t> Lin, Sarah Lin, Christina Lin, Elizabeth Turner 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b="1" dirty="0"/>
              <a:t>*Bus Driver: </a:t>
            </a:r>
            <a:r>
              <a:rPr lang="en-US" altLang="zh-CN" b="1" dirty="0" err="1">
                <a:solidFill>
                  <a:srgbClr val="FF0000"/>
                </a:solidFill>
              </a:rPr>
              <a:t>Wenping</a:t>
            </a:r>
            <a:r>
              <a:rPr lang="en-US" altLang="zh-CN" b="1" dirty="0">
                <a:solidFill>
                  <a:srgbClr val="FF0000"/>
                </a:solidFill>
              </a:rPr>
              <a:t>  Ma, </a:t>
            </a:r>
            <a:r>
              <a:rPr lang="en-US" altLang="zh-CN" b="1" dirty="0" err="1">
                <a:solidFill>
                  <a:srgbClr val="FF0000"/>
                </a:solidFill>
              </a:rPr>
              <a:t>Haining</a:t>
            </a:r>
            <a:r>
              <a:rPr lang="en-US" altLang="zh-CN" b="1" dirty="0">
                <a:solidFill>
                  <a:srgbClr val="FF0000"/>
                </a:solidFill>
              </a:rPr>
              <a:t> Zhu, </a:t>
            </a:r>
            <a:r>
              <a:rPr lang="en-US" altLang="zh-CN" b="1" dirty="0" err="1">
                <a:solidFill>
                  <a:srgbClr val="FF0000"/>
                </a:solidFill>
              </a:rPr>
              <a:t>Qiang</a:t>
            </a:r>
            <a:r>
              <a:rPr lang="en-US" altLang="zh-CN" b="1" dirty="0">
                <a:solidFill>
                  <a:srgbClr val="FF0000"/>
                </a:solidFill>
              </a:rPr>
              <a:t> He, </a:t>
            </a:r>
            <a:r>
              <a:rPr lang="en-US" altLang="zh-CN" b="1" dirty="0" err="1">
                <a:solidFill>
                  <a:srgbClr val="FF0000"/>
                </a:solidFill>
              </a:rPr>
              <a:t>Shenghua</a:t>
            </a:r>
            <a:r>
              <a:rPr lang="en-US" altLang="zh-CN" b="1" dirty="0">
                <a:solidFill>
                  <a:srgbClr val="FF0000"/>
                </a:solidFill>
              </a:rPr>
              <a:t> Fan, </a:t>
            </a:r>
            <a:r>
              <a:rPr lang="en-US" altLang="zh-CN" b="1" dirty="0" err="1">
                <a:solidFill>
                  <a:srgbClr val="FF0000"/>
                </a:solidFill>
              </a:rPr>
              <a:t>Gefei</a:t>
            </a:r>
            <a:r>
              <a:rPr lang="en-US" altLang="zh-CN" b="1" dirty="0">
                <a:solidFill>
                  <a:srgbClr val="FF0000"/>
                </a:solidFill>
              </a:rPr>
              <a:t> Wu</a:t>
            </a:r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78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48"/>
    </mc:Choice>
    <mc:Fallback xmlns="">
      <p:transition spd="slow" advClick="0" advTm="314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19646" y="1628485"/>
            <a:ext cx="917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7540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95"/>
    </mc:Choice>
    <mc:Fallback xmlns="">
      <p:transition spd="slow" advClick="0" advTm="259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66E505-86FD-4A0F-B391-0F86072D7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4433" cy="4292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82D960-ED95-4E1D-8059-3FB91B81B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86" y="237431"/>
            <a:ext cx="7802880" cy="52059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128247-DAAA-43C7-9695-19245C262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36" y="701199"/>
            <a:ext cx="7802880" cy="52059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C4A901-BC46-4E37-B3D9-C55B802E9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164967"/>
            <a:ext cx="7802880" cy="5205984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60DAC912-35FC-444C-B5FF-E2DFC7C33BE3}"/>
              </a:ext>
            </a:extLst>
          </p:cNvPr>
          <p:cNvSpPr/>
          <p:nvPr/>
        </p:nvSpPr>
        <p:spPr>
          <a:xfrm>
            <a:off x="-155551" y="5883444"/>
            <a:ext cx="3975335" cy="81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dirty="0">
                <a:solidFill>
                  <a:schemeClr val="bg2">
                    <a:lumMod val="10000"/>
                  </a:schemeClr>
                </a:solidFill>
                <a:latin typeface="Algerian" panose="04020705040A02060702" pitchFamily="82" charset="0"/>
                <a:ea typeface="郑庆科智雅体" pitchFamily="2" charset="-122"/>
              </a:rPr>
              <a:t>Welcome</a:t>
            </a:r>
            <a:endParaRPr lang="zh-CN" altLang="en-US" sz="4000" b="1" dirty="0">
              <a:solidFill>
                <a:schemeClr val="bg2">
                  <a:lumMod val="10000"/>
                </a:schemeClr>
              </a:solidFill>
              <a:latin typeface="Algerian" panose="04020705040A02060702" pitchFamily="82" charset="0"/>
              <a:ea typeface="郑庆科智雅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09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6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100"/>
                            </p:stCondLst>
                            <p:childTnLst>
                              <p:par>
                                <p:cTn id="29" presetID="27" presetClass="emph" presetSubtype="0" fill="remove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4C7B0-7593-4A48-959F-A8CA6B0F2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5428" r="19653" b="6970"/>
          <a:stretch/>
        </p:blipFill>
        <p:spPr>
          <a:xfrm>
            <a:off x="704192" y="346841"/>
            <a:ext cx="4474536" cy="4272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A420F0-6444-4A7F-8885-5A67D7AB8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r="10172" b="4385"/>
          <a:stretch/>
        </p:blipFill>
        <p:spPr>
          <a:xfrm>
            <a:off x="5178729" y="0"/>
            <a:ext cx="5522904" cy="3429000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02F71C01-623B-4C02-BAF1-8E74DB913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720"/>
            <a:ext cx="1978871" cy="2294708"/>
          </a:xfrm>
          <a:prstGeom prst="rect">
            <a:avLst/>
          </a:prstGeom>
        </p:spPr>
      </p:pic>
      <p:sp>
        <p:nvSpPr>
          <p:cNvPr id="15" name="矩形 25">
            <a:extLst>
              <a:ext uri="{FF2B5EF4-FFF2-40B4-BE49-F238E27FC236}">
                <a16:creationId xmlns:a16="http://schemas.microsoft.com/office/drawing/2014/main" id="{919376D2-4D35-4BE6-A555-838968721DC8}"/>
              </a:ext>
            </a:extLst>
          </p:cNvPr>
          <p:cNvSpPr/>
          <p:nvPr/>
        </p:nvSpPr>
        <p:spPr>
          <a:xfrm>
            <a:off x="1585419" y="5408211"/>
            <a:ext cx="2889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2">
                    <a:lumMod val="10000"/>
                  </a:schemeClr>
                </a:solidFill>
                <a:latin typeface="Algerian" panose="04020705040A02060702" pitchFamily="82" charset="0"/>
                <a:ea typeface="郑庆科智雅体" pitchFamily="2" charset="-122"/>
              </a:rPr>
              <a:t>Worship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郑庆科智雅体" pitchFamily="2" charset="-122"/>
              <a:ea typeface="郑庆科智雅体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0B4921-2CD5-47EE-A1CE-74496E293C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91"/>
          <a:stretch/>
        </p:blipFill>
        <p:spPr>
          <a:xfrm>
            <a:off x="5170216" y="3428999"/>
            <a:ext cx="553141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7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7" presetClass="emph" presetSubtype="0" fill="remove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475761-9269-4DCA-A717-DA735B89C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0" b="12433"/>
          <a:stretch/>
        </p:blipFill>
        <p:spPr>
          <a:xfrm>
            <a:off x="211" y="-53488"/>
            <a:ext cx="4966153" cy="3280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78CFA3-7F28-4043-9712-962B634EF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6" t="4865" r="30666" b="14275"/>
          <a:stretch/>
        </p:blipFill>
        <p:spPr>
          <a:xfrm>
            <a:off x="8020834" y="3226676"/>
            <a:ext cx="4185702" cy="363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2E506E-A740-4C43-8B4A-57058C27FE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" t="28906" r="-95" b="11413"/>
          <a:stretch/>
        </p:blipFill>
        <p:spPr>
          <a:xfrm>
            <a:off x="0" y="3226676"/>
            <a:ext cx="8092966" cy="3631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6E284C-D748-46AA-BBE4-A0F8499813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7111" r="3690" b="14399"/>
          <a:stretch/>
        </p:blipFill>
        <p:spPr>
          <a:xfrm>
            <a:off x="4966364" y="-1"/>
            <a:ext cx="7225636" cy="32266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578839-F737-44EB-9D5A-49319EA45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78" y="1018573"/>
            <a:ext cx="7225636" cy="48208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39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" presetID="27" presetClass="emph" presetSubtype="0" fill="remove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1A1FD9-FAC5-4A7A-BF01-D3DC0D3F6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30614" r="21380"/>
          <a:stretch/>
        </p:blipFill>
        <p:spPr>
          <a:xfrm>
            <a:off x="5127703" y="2627587"/>
            <a:ext cx="7064298" cy="4230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98D606-3B18-41FE-9AB2-748A4A815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36895" cy="4561491"/>
          </a:xfrm>
          <a:prstGeom prst="rect">
            <a:avLst/>
          </a:prstGeom>
        </p:spPr>
      </p:pic>
      <p:sp>
        <p:nvSpPr>
          <p:cNvPr id="6" name="矩形 25">
            <a:extLst>
              <a:ext uri="{FF2B5EF4-FFF2-40B4-BE49-F238E27FC236}">
                <a16:creationId xmlns:a16="http://schemas.microsoft.com/office/drawing/2014/main" id="{51B8AB3C-824A-4D6F-BE02-2E25B3C797DD}"/>
              </a:ext>
            </a:extLst>
          </p:cNvPr>
          <p:cNvSpPr/>
          <p:nvPr/>
        </p:nvSpPr>
        <p:spPr>
          <a:xfrm>
            <a:off x="7492231" y="1109481"/>
            <a:ext cx="36802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2">
                    <a:lumMod val="10000"/>
                  </a:schemeClr>
                </a:solidFill>
                <a:latin typeface="Algerian" panose="04020705040A02060702" pitchFamily="82" charset="0"/>
                <a:ea typeface="郑庆科智雅体" pitchFamily="2" charset="-122"/>
              </a:rPr>
              <a:t>FUNNY STORY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郑庆科智雅体" pitchFamily="2" charset="-122"/>
                <a:ea typeface="郑庆科智雅体" pitchFamily="2" charset="-122"/>
              </a:rPr>
              <a:t> 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郑庆科智雅体" pitchFamily="2" charset="-122"/>
              <a:ea typeface="郑庆科智雅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61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7" presetClass="emph" presetSubtype="0" fill="remove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5C930D3-C25F-409B-9E78-E2082209D0D4}"/>
              </a:ext>
            </a:extLst>
          </p:cNvPr>
          <p:cNvGrpSpPr/>
          <p:nvPr/>
        </p:nvGrpSpPr>
        <p:grpSpPr>
          <a:xfrm>
            <a:off x="2189165" y="2918844"/>
            <a:ext cx="7653812" cy="873115"/>
            <a:chOff x="2189165" y="2918844"/>
            <a:chExt cx="7653812" cy="873115"/>
          </a:xfrm>
        </p:grpSpPr>
        <p:sp>
          <p:nvSpPr>
            <p:cNvPr id="3" name="文本框 22">
              <a:extLst>
                <a:ext uri="{FF2B5EF4-FFF2-40B4-BE49-F238E27FC236}">
                  <a16:creationId xmlns:a16="http://schemas.microsoft.com/office/drawing/2014/main" id="{3668E32F-E4A2-4ECF-A398-69C1F9A02A3D}"/>
                </a:ext>
              </a:extLst>
            </p:cNvPr>
            <p:cNvSpPr txBox="1"/>
            <p:nvPr/>
          </p:nvSpPr>
          <p:spPr>
            <a:xfrm>
              <a:off x="2189165" y="2960962"/>
              <a:ext cx="19146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</a:rPr>
                <a:t>BIBLE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3DC4F30F-6E99-409F-BD30-C0F43FDB2731}"/>
                </a:ext>
              </a:extLst>
            </p:cNvPr>
            <p:cNvSpPr txBox="1"/>
            <p:nvPr/>
          </p:nvSpPr>
          <p:spPr>
            <a:xfrm>
              <a:off x="3776909" y="2918844"/>
              <a:ext cx="6066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FFC000"/>
                  </a:solidFill>
                </a:rPr>
                <a:t>Discovery </a:t>
              </a:r>
              <a:r>
                <a:rPr lang="en-US" altLang="zh-CN" sz="4800" dirty="0">
                  <a:solidFill>
                    <a:srgbClr val="00B050"/>
                  </a:solidFill>
                </a:rPr>
                <a:t>So </a:t>
              </a:r>
              <a:r>
                <a:rPr lang="en-US" altLang="zh-CN" sz="4800" dirty="0">
                  <a:solidFill>
                    <a:srgbClr val="00B0F0"/>
                  </a:solidFill>
                </a:rPr>
                <a:t>Much</a:t>
              </a:r>
              <a:r>
                <a:rPr lang="en-US" altLang="zh-CN" sz="4800" dirty="0">
                  <a:solidFill>
                    <a:srgbClr val="FFC000"/>
                  </a:solidFill>
                </a:rPr>
                <a:t> </a:t>
              </a:r>
              <a:r>
                <a:rPr lang="en-US" altLang="zh-CN" sz="4800" dirty="0">
                  <a:solidFill>
                    <a:srgbClr val="7030A0"/>
                  </a:solidFill>
                </a:rPr>
                <a:t>Fun</a:t>
              </a:r>
              <a:endParaRPr lang="zh-CN" altLang="en-US" sz="48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9F51D5-5417-40AC-BE46-071D36C1ADD9}"/>
              </a:ext>
            </a:extLst>
          </p:cNvPr>
          <p:cNvGrpSpPr/>
          <p:nvPr/>
        </p:nvGrpSpPr>
        <p:grpSpPr>
          <a:xfrm>
            <a:off x="2" y="-40597"/>
            <a:ext cx="12191996" cy="2961763"/>
            <a:chOff x="2" y="-40597"/>
            <a:chExt cx="12191996" cy="2961763"/>
          </a:xfrm>
        </p:grpSpPr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id="{049CDB51-8F19-41B5-9CF9-137F32649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466" y="-20298"/>
              <a:ext cx="4224245" cy="2921166"/>
            </a:xfrm>
            <a:prstGeom prst="rect">
              <a:avLst/>
            </a:prstGeom>
          </p:spPr>
        </p:pic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FB1F422D-4ABF-4093-87F0-5D7592EF0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-20296"/>
              <a:ext cx="4591503" cy="2941462"/>
            </a:xfrm>
            <a:prstGeom prst="rect">
              <a:avLst/>
            </a:prstGeom>
          </p:spPr>
        </p:pic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A1BE09-479D-478F-A2AE-7CA62BD99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3053" y="-40597"/>
              <a:ext cx="4458945" cy="29211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723116-B39A-4E91-A64A-A485A9ABD9C4}"/>
              </a:ext>
            </a:extLst>
          </p:cNvPr>
          <p:cNvGrpSpPr/>
          <p:nvPr/>
        </p:nvGrpSpPr>
        <p:grpSpPr>
          <a:xfrm>
            <a:off x="0" y="3936835"/>
            <a:ext cx="12192000" cy="2921166"/>
            <a:chOff x="0" y="3936835"/>
            <a:chExt cx="12192000" cy="2921166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97FE3507-E38E-4884-A434-C75565FF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9318" y="3956942"/>
              <a:ext cx="4332682" cy="2890712"/>
            </a:xfrm>
            <a:prstGeom prst="rect">
              <a:avLst/>
            </a:prstGeom>
          </p:spPr>
        </p:pic>
        <p:pic>
          <p:nvPicPr>
            <p:cNvPr id="2" name="图片 6">
              <a:extLst>
                <a:ext uri="{FF2B5EF4-FFF2-40B4-BE49-F238E27FC236}">
                  <a16:creationId xmlns:a16="http://schemas.microsoft.com/office/drawing/2014/main" id="{FF239BF3-78ED-4AAE-9170-0C87377E6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36835"/>
              <a:ext cx="4378330" cy="2921166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53EB4B6C-671A-4EBF-A092-A410B4318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330" y="3956942"/>
              <a:ext cx="4518855" cy="289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94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2">
            <a:extLst>
              <a:ext uri="{FF2B5EF4-FFF2-40B4-BE49-F238E27FC236}">
                <a16:creationId xmlns:a16="http://schemas.microsoft.com/office/drawing/2014/main" id="{3668E32F-E4A2-4ECF-A398-69C1F9A02A3D}"/>
              </a:ext>
            </a:extLst>
          </p:cNvPr>
          <p:cNvSpPr txBox="1"/>
          <p:nvPr/>
        </p:nvSpPr>
        <p:spPr>
          <a:xfrm>
            <a:off x="2189165" y="2960962"/>
            <a:ext cx="191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</a:rPr>
              <a:t>BIBLE</a:t>
            </a:r>
            <a:endParaRPr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id="{3DC4F30F-6E99-409F-BD30-C0F43FDB2731}"/>
              </a:ext>
            </a:extLst>
          </p:cNvPr>
          <p:cNvSpPr txBox="1"/>
          <p:nvPr/>
        </p:nvSpPr>
        <p:spPr>
          <a:xfrm>
            <a:off x="3776909" y="2918844"/>
            <a:ext cx="6066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C000"/>
                </a:solidFill>
              </a:rPr>
              <a:t>Discovery </a:t>
            </a:r>
            <a:r>
              <a:rPr lang="en-US" altLang="zh-CN" sz="4800" dirty="0">
                <a:solidFill>
                  <a:srgbClr val="00B050"/>
                </a:solidFill>
              </a:rPr>
              <a:t>So </a:t>
            </a:r>
            <a:r>
              <a:rPr lang="en-US" altLang="zh-CN" sz="4800" dirty="0">
                <a:solidFill>
                  <a:srgbClr val="00B0F0"/>
                </a:solidFill>
              </a:rPr>
              <a:t>Much</a:t>
            </a:r>
            <a:r>
              <a:rPr lang="en-US" altLang="zh-CN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7030A0"/>
                </a:solidFill>
              </a:rPr>
              <a:t>Fun</a:t>
            </a:r>
            <a:endParaRPr lang="zh-CN" altLang="en-US" sz="4800" dirty="0">
              <a:solidFill>
                <a:srgbClr val="7030A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3D52FF-6B32-4665-8550-6F28A6942C85}"/>
              </a:ext>
            </a:extLst>
          </p:cNvPr>
          <p:cNvGrpSpPr/>
          <p:nvPr/>
        </p:nvGrpSpPr>
        <p:grpSpPr>
          <a:xfrm>
            <a:off x="1" y="2539"/>
            <a:ext cx="12191998" cy="2936013"/>
            <a:chOff x="1" y="2539"/>
            <a:chExt cx="12191998" cy="2936013"/>
          </a:xfrm>
        </p:grpSpPr>
        <p:pic>
          <p:nvPicPr>
            <p:cNvPr id="16" name="图片 13">
              <a:extLst>
                <a:ext uri="{FF2B5EF4-FFF2-40B4-BE49-F238E27FC236}">
                  <a16:creationId xmlns:a16="http://schemas.microsoft.com/office/drawing/2014/main" id="{AFB18701-A719-4D19-A2CA-69A1056B3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587" y="2539"/>
              <a:ext cx="4363412" cy="293231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D33DBA-00DD-4855-B9FF-5B6215AD9F2F}"/>
                </a:ext>
              </a:extLst>
            </p:cNvPr>
            <p:cNvGrpSpPr/>
            <p:nvPr/>
          </p:nvGrpSpPr>
          <p:grpSpPr>
            <a:xfrm>
              <a:off x="1" y="10345"/>
              <a:ext cx="8193261" cy="2928207"/>
              <a:chOff x="1" y="10345"/>
              <a:chExt cx="8193261" cy="2928207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D8F5E66-D493-4A89-B930-9E2620B59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4139" y="10346"/>
                <a:ext cx="3989123" cy="292820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6C6DF6D-3ACD-4E96-89E1-3BE53123C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10345"/>
                <a:ext cx="4204138" cy="2924503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275A6C-19D8-49A9-B7E5-805A5BEC568D}"/>
              </a:ext>
            </a:extLst>
          </p:cNvPr>
          <p:cNvGrpSpPr/>
          <p:nvPr/>
        </p:nvGrpSpPr>
        <p:grpSpPr>
          <a:xfrm>
            <a:off x="42285" y="3995539"/>
            <a:ext cx="12167293" cy="2924284"/>
            <a:chOff x="24707" y="3959455"/>
            <a:chExt cx="12167293" cy="29242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B790A64-8A3E-47F3-B64C-EBE09EF0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081" y="3972525"/>
              <a:ext cx="4328919" cy="291121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59A6C4-7744-47A1-91DF-AA7EB88BA7E0}"/>
                </a:ext>
              </a:extLst>
            </p:cNvPr>
            <p:cNvGrpSpPr/>
            <p:nvPr/>
          </p:nvGrpSpPr>
          <p:grpSpPr>
            <a:xfrm>
              <a:off x="24707" y="3959455"/>
              <a:ext cx="8487903" cy="2914312"/>
              <a:chOff x="24707" y="3959455"/>
              <a:chExt cx="8487903" cy="291431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141EEEF-147C-4F3A-8A33-6E35EDF415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93" t="20877" r="4933"/>
              <a:stretch/>
            </p:blipFill>
            <p:spPr>
              <a:xfrm>
                <a:off x="4143767" y="3973781"/>
                <a:ext cx="4368843" cy="289998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DE2DE16-8272-469D-96F0-6D364C1B8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07" y="3959455"/>
                <a:ext cx="4204138" cy="2888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85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B1228288-EB9B-46B8-83B6-C52718504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3" y="103908"/>
            <a:ext cx="3183372" cy="2070738"/>
          </a:xfrm>
          <a:prstGeom prst="flowChartAlternateProcess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41E856-ABD4-445E-8871-8F752BC9E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3" y="2322487"/>
            <a:ext cx="3199248" cy="2081065"/>
          </a:xfrm>
          <a:prstGeom prst="flowChartAlternateProcess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B0B34538-A2D0-48CC-95B4-D02FA95A8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76" y="4621466"/>
            <a:ext cx="3103682" cy="2000149"/>
          </a:xfrm>
          <a:prstGeom prst="flowChartAlternateProcess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32566EE-3159-4637-BAD7-A79A93115772}"/>
              </a:ext>
            </a:extLst>
          </p:cNvPr>
          <p:cNvSpPr txBox="1"/>
          <p:nvPr/>
        </p:nvSpPr>
        <p:spPr>
          <a:xfrm>
            <a:off x="4183732" y="2477431"/>
            <a:ext cx="349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</a:rPr>
              <a:t>SNACK Time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F8B433-D011-45FE-BFD1-66494A9238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76" y="103908"/>
            <a:ext cx="3103682" cy="2070738"/>
          </a:xfrm>
          <a:prstGeom prst="flowChartAlternateProcess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C3B829-DE08-4547-831F-88FE7C0A9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76" y="2364833"/>
            <a:ext cx="3103682" cy="2070738"/>
          </a:xfrm>
          <a:prstGeom prst="flowChartAlternateProcess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718D7D6B-0435-4282-AFC8-9C3266F255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41" y="103908"/>
            <a:ext cx="3103681" cy="2070738"/>
          </a:xfrm>
          <a:prstGeom prst="flowChartAlternateProcess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EF60C45C-DD5F-42AE-93A3-F03DFC2F0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3" y="4559296"/>
            <a:ext cx="3183372" cy="2123906"/>
          </a:xfrm>
          <a:prstGeom prst="flowChartAlternateProcess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914914-6E5A-40C5-8A39-AA1462E328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56" y="3359258"/>
            <a:ext cx="2262982" cy="3323944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20836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7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2130"/>
  <p:tag name="MH_LIBRARY" val="GRAPHIC"/>
  <p:tag name="MH_ORDER" val="Freeform 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2130"/>
  <p:tag name="MH_LIBRARY" val="GRAPHIC"/>
  <p:tag name="MH_ORDER" val="Freeform 4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262</Words>
  <Application>Microsoft Office PowerPoint</Application>
  <PresentationFormat>Widescreen</PresentationFormat>
  <Paragraphs>44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宋体</vt:lpstr>
      <vt:lpstr>郑庆科智雅体</vt:lpstr>
      <vt:lpstr>Algerian</vt:lpstr>
      <vt:lpstr>Arial</vt:lpstr>
      <vt:lpstr>Calibri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xian wu</cp:lastModifiedBy>
  <cp:revision>97</cp:revision>
  <dcterms:created xsi:type="dcterms:W3CDTF">2018-07-26T06:41:39Z</dcterms:created>
  <dcterms:modified xsi:type="dcterms:W3CDTF">2018-07-29T13:57:46Z</dcterms:modified>
</cp:coreProperties>
</file>